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_rels/slideMaster1.xml.rels" ContentType="application/vnd.openxmlformats-package.relationships+xml"/>
  <Override PartName="/ppt/slideMasters/_rels/slideMaster2.xml.rels" ContentType="application/vnd.openxmlformats-package.relationships+xml"/>
  <Override PartName="/ppt/theme/theme1.xml" ContentType="application/vnd.openxmlformats-officedocument.theme+xml"/>
  <Override PartName="/ppt/theme/theme2.xml" ContentType="application/vnd.openxmlformats-officedocument.theme+xml"/>
  <Override PartName="/ppt/slideLayouts/slideLayout9.xml" ContentType="application/vnd.openxmlformats-officedocument.presentationml.slideLayout+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_rels/slideLayout9.xml.rels" ContentType="application/vnd.openxmlformats-package.relationships+xml"/>
  <Override PartName="/ppt/slideLayouts/_rels/slideLayout1.xml.rels" ContentType="application/vnd.openxmlformats-package.relationships+xml"/>
  <Override PartName="/ppt/slideLayouts/_rels/slideLayout2.xml.rels" ContentType="application/vnd.openxmlformats-package.relationships+xml"/>
  <Override PartName="/ppt/slideLayouts/_rels/slideLayout3.xml.rels" ContentType="application/vnd.openxmlformats-package.relationships+xml"/>
  <Override PartName="/ppt/slideLayouts/_rels/slideLayout4.xml.rels" ContentType="application/vnd.openxmlformats-package.relationships+xml"/>
  <Override PartName="/ppt/slideLayouts/_rels/slideLayout5.xml.rels" ContentType="application/vnd.openxmlformats-package.relationships+xml"/>
  <Override PartName="/ppt/slideLayouts/_rels/slideLayout6.xml.rels" ContentType="application/vnd.openxmlformats-package.relationships+xml"/>
  <Override PartName="/ppt/slideLayouts/_rels/slideLayout7.xml.rels" ContentType="application/vnd.openxmlformats-package.relationships+xml"/>
  <Override PartName="/ppt/slideLayouts/_rels/slideLayout8.xml.rels" ContentType="application/vnd.openxmlformats-package.relationships+xml"/>
  <Override PartName="/ppt/slideLayouts/_rels/slideLayout10.xml.rels" ContentType="application/vnd.openxmlformats-package.relationships+xml"/>
  <Override PartName="/ppt/slideLayouts/_rels/slideLayout11.xml.rels" ContentType="application/vnd.openxmlformats-package.relationships+xml"/>
  <Override PartName="/ppt/slideLayouts/_rels/slideLayout12.xml.rels" ContentType="application/vnd.openxmlformats-package.relationships+xml"/>
  <Override PartName="/ppt/slideLayouts/_rels/slideLayout13.xml.rels" ContentType="application/vnd.openxmlformats-package.relationships+xml"/>
  <Override PartName="/ppt/slideLayouts/_rels/slideLayout14.xml.rels" ContentType="application/vnd.openxmlformats-package.relationships+xml"/>
  <Override PartName="/ppt/slideLayouts/_rels/slideLayout15.xml.rels" ContentType="application/vnd.openxmlformats-package.relationships+xml"/>
  <Override PartName="/ppt/slideLayouts/_rels/slideLayout16.xml.rels" ContentType="application/vnd.openxmlformats-package.relationships+xml"/>
  <Override PartName="/ppt/slideLayouts/_rels/slideLayout17.xml.rels" ContentType="application/vnd.openxmlformats-package.relationships+xml"/>
  <Override PartName="/ppt/slideLayouts/_rels/slideLayout18.xml.rels" ContentType="application/vnd.openxmlformats-package.relationships+xml"/>
  <Override PartName="/ppt/slideLayouts/_rels/slideLayout19.xml.rels" ContentType="application/vnd.openxmlformats-package.relationships+xml"/>
  <Override PartName="/ppt/slideLayouts/_rels/slideLayout20.xml.rels" ContentType="application/vnd.openxmlformats-package.relationships+xml"/>
  <Override PartName="/ppt/slideLayouts/_rels/slideLayout21.xml.rels" ContentType="application/vnd.openxmlformats-package.relationships+xml"/>
  <Override PartName="/ppt/slideLayouts/_rels/slideLayout22.xml.rels" ContentType="application/vnd.openxmlformats-package.relationships+xml"/>
  <Override PartName="/ppt/slideLayouts/_rels/slideLayout23.xml.rels" ContentType="application/vnd.openxmlformats-package.relationships+xml"/>
  <Override PartName="/ppt/slideLayouts/_rels/slideLayout24.xml.rels" ContentType="application/vnd.openxmlformats-package.relationships+xml"/>
  <Override PartName="/ppt/_rels/presentation.xml.rels" ContentType="application/vnd.openxmlformats-package.relationships+xml"/>
  <Override PartName="/ppt/slides/slide26.xml" ContentType="application/vnd.openxmlformats-officedocument.presentationml.slide+xml"/>
  <Override PartName="/ppt/slides/slide9.xml" ContentType="application/vnd.openxmlformats-officedocument.presentationml.slide+xml"/>
  <Override PartName="/ppt/slides/slide1.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slide21.xml" ContentType="application/vnd.openxmlformats-officedocument.presentationml.slide+xml"/>
  <Override PartName="/ppt/slides/slide4.xml" ContentType="application/vnd.openxmlformats-officedocument.presentationml.slide+xml"/>
  <Override PartName="/ppt/slides/slide22.xml" ContentType="application/vnd.openxmlformats-officedocument.presentationml.slide+xml"/>
  <Override PartName="/ppt/slides/slide5.xml" ContentType="application/vnd.openxmlformats-officedocument.presentationml.slide+xml"/>
  <Override PartName="/ppt/slides/slide23.xml" ContentType="application/vnd.openxmlformats-officedocument.presentationml.slide+xml"/>
  <Override PartName="/ppt/slides/slide6.xml" ContentType="application/vnd.openxmlformats-officedocument.presentationml.slide+xml"/>
  <Override PartName="/ppt/slides/slide24.xml" ContentType="application/vnd.openxmlformats-officedocument.presentationml.slide+xml"/>
  <Override PartName="/ppt/slides/slide7.xml" ContentType="application/vnd.openxmlformats-officedocument.presentationml.slide+xml"/>
  <Override PartName="/ppt/slides/slide25.xml" ContentType="application/vnd.openxmlformats-officedocument.presentationml.slide+xml"/>
  <Override PartName="/ppt/slides/slide8.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7.xml" ContentType="application/vnd.openxmlformats-officedocument.presentationml.slide+xml"/>
  <Override PartName="/ppt/slides/_rels/slide9.xml.rels" ContentType="application/vnd.openxmlformats-package.relationships+xml"/>
  <Override PartName="/ppt/slides/_rels/slide1.xml.rels" ContentType="application/vnd.openxmlformats-package.relationships+xml"/>
  <Override PartName="/ppt/slides/_rels/slide2.xml.rels" ContentType="application/vnd.openxmlformats-package.relationships+xml"/>
  <Override PartName="/ppt/slides/_rels/slide3.xml.rels" ContentType="application/vnd.openxmlformats-package.relationships+xml"/>
  <Override PartName="/ppt/slides/_rels/slide4.xml.rels" ContentType="application/vnd.openxmlformats-package.relationships+xml"/>
  <Override PartName="/ppt/slides/_rels/slide5.xml.rels" ContentType="application/vnd.openxmlformats-package.relationships+xml"/>
  <Override PartName="/ppt/slides/_rels/slide6.xml.rels" ContentType="application/vnd.openxmlformats-package.relationships+xml"/>
  <Override PartName="/ppt/slides/_rels/slide7.xml.rels" ContentType="application/vnd.openxmlformats-package.relationships+xml"/>
  <Override PartName="/ppt/slides/_rels/slide8.xml.rels" ContentType="application/vnd.openxmlformats-package.relationships+xml"/>
  <Override PartName="/ppt/slides/_rels/slide10.xml.rels" ContentType="application/vnd.openxmlformats-package.relationships+xml"/>
  <Override PartName="/ppt/slides/_rels/slide11.xml.rels" ContentType="application/vnd.openxmlformats-package.relationships+xml"/>
  <Override PartName="/ppt/slides/_rels/slide12.xml.rels" ContentType="application/vnd.openxmlformats-package.relationships+xml"/>
  <Override PartName="/ppt/slides/_rels/slide13.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_rels/slide16.xml.rels" ContentType="application/vnd.openxmlformats-package.relationships+xml"/>
  <Override PartName="/ppt/slides/_rels/slide17.xml.rels" ContentType="application/vnd.openxmlformats-package.relationships+xml"/>
  <Override PartName="/ppt/slides/_rels/slide18.xml.rels" ContentType="application/vnd.openxmlformats-package.relationships+xml"/>
  <Override PartName="/ppt/slides/_rels/slide19.xml.rels" ContentType="application/vnd.openxmlformats-package.relationships+xml"/>
  <Override PartName="/ppt/slides/_rels/slide20.xml.rels" ContentType="application/vnd.openxmlformats-package.relationships+xml"/>
  <Override PartName="/ppt/slides/_rels/slide21.xml.rels" ContentType="application/vnd.openxmlformats-package.relationships+xml"/>
  <Override PartName="/ppt/slides/_rels/slide22.xml.rels" ContentType="application/vnd.openxmlformats-package.relationships+xml"/>
  <Override PartName="/ppt/slides/_rels/slide23.xml.rels" ContentType="application/vnd.openxmlformats-package.relationships+xml"/>
  <Override PartName="/ppt/slides/_rels/slide24.xml.rels" ContentType="application/vnd.openxmlformats-package.relationships+xml"/>
  <Override PartName="/ppt/slides/_rels/slide25.xml.rels" ContentType="application/vnd.openxmlformats-package.relationships+xml"/>
  <Override PartName="/ppt/slides/_rels/slide26.xml.rels" ContentType="application/vnd.openxmlformats-package.relationships+xml"/>
  <Override PartName="/ppt/slides/_rels/slide27.xml.rels" ContentType="application/vnd.openxmlformats-package.relationships+xml"/>
  <Override PartName="/ppt/media/image9.png" ContentType="image/png"/>
  <Override PartName="/ppt/media/image1.png" ContentType="image/png"/>
  <Override PartName="/ppt/media/image2.png" ContentType="image/png"/>
  <Override PartName="/ppt/media/image3.jpeg" ContentType="image/jpeg"/>
  <Override PartName="/ppt/media/image4.png" ContentType="image/png"/>
  <Override PartName="/ppt/media/image7.png" ContentType="image/png"/>
  <Override PartName="/ppt/media/image11.png" ContentType="image/png"/>
  <Override PartName="/ppt/media/image5.jpeg" ContentType="image/jpeg"/>
  <Override PartName="/ppt/media/image6.png" ContentType="image/png"/>
  <Override PartName="/ppt/media/image8.png" ContentType="image/png"/>
  <Override PartName="/ppt/media/image10.png" ContentType="image/png"/>
  <Override PartName="/ppt/media/image12.png" ContentType="image/png"/>
  <Override PartName="/ppt/media/image13.png" ContentType="image/png"/>
  <Override PartName="/ppt/media/image14.png" ContentType="image/png"/>
  <Override PartName="/ppt/media/image15.png" ContentType="image/png"/>
  <Override PartName="/ppt/media/image16.png" ContentType="image/png"/>
  <Override PartName="/ppt/media/image17.png" ContentType="image/png"/>
  <Override PartName="/ppt/media/image18.png" ContentType="image/png"/>
  <Override PartName="/ppt/media/image19.png" ContentType="image/png"/>
  <Override PartName="/ppt/media/image20.png" ContentType="image/png"/>
  <Override PartName="/ppt/media/image21.png" ContentType="image/png"/>
  <Override PartName="/ppt/media/image22.png" ContentType="image/png"/>
  <Override PartName="/ppt/media/image23.png" ContentType="image/png"/>
  <Override PartName="/ppt/media/image24.png" ContentType="image/pn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Lst>
  <p:sldSz cx="9144000" cy="5143500"/>
  <p:notesSz cx="6858000" cy="91440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30" Type="http://schemas.openxmlformats.org/officeDocument/2006/relationships/slide" Target="slides/slide27.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4" name="PlaceHolder 1"/>
          <p:cNvSpPr>
            <a:spLocks noGrp="1"/>
          </p:cNvSpPr>
          <p:nvPr>
            <p:ph type="title"/>
          </p:nvPr>
        </p:nvSpPr>
        <p:spPr>
          <a:xfrm>
            <a:off x="457200" y="274680"/>
            <a:ext cx="8229240" cy="1142640"/>
          </a:xfrm>
          <a:prstGeom prst="rect">
            <a:avLst/>
          </a:prstGeom>
        </p:spPr>
        <p:txBody>
          <a:bodyPr lIns="0" rIns="0" tIns="0" bIns="0" anchor="ctr">
            <a:spAutoFit/>
          </a:bodyPr>
          <a:p>
            <a:endParaRPr b="0" lang="en-US" sz="1400" spc="-1" strike="noStrike">
              <a:solidFill>
                <a:srgbClr val="000000"/>
              </a:solidFill>
              <a:latin typeface="Arial"/>
            </a:endParaRPr>
          </a:p>
        </p:txBody>
      </p:sp>
      <p:sp>
        <p:nvSpPr>
          <p:cNvPr id="25" name="PlaceHolder 2"/>
          <p:cNvSpPr>
            <a:spLocks noGrp="1"/>
          </p:cNvSpPr>
          <p:nvPr>
            <p:ph type="body"/>
          </p:nvPr>
        </p:nvSpPr>
        <p:spPr>
          <a:xfrm>
            <a:off x="457200" y="1600200"/>
            <a:ext cx="8229240" cy="2369160"/>
          </a:xfrm>
          <a:prstGeom prst="rect">
            <a:avLst/>
          </a:prstGeom>
        </p:spPr>
        <p:txBody>
          <a:bodyPr lIns="0" rIns="0" tIns="0" bIns="0">
            <a:normAutofit/>
          </a:bodyPr>
          <a:p>
            <a:endParaRPr b="0" lang="en-US" sz="1400" spc="-1" strike="noStrike">
              <a:solidFill>
                <a:srgbClr val="000000"/>
              </a:solidFill>
              <a:latin typeface="Arial"/>
            </a:endParaRPr>
          </a:p>
        </p:txBody>
      </p:sp>
      <p:sp>
        <p:nvSpPr>
          <p:cNvPr id="26" name="PlaceHolder 3"/>
          <p:cNvSpPr>
            <a:spLocks noGrp="1"/>
          </p:cNvSpPr>
          <p:nvPr>
            <p:ph type="body"/>
          </p:nvPr>
        </p:nvSpPr>
        <p:spPr>
          <a:xfrm>
            <a:off x="457200" y="4194720"/>
            <a:ext cx="8229240" cy="23691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457200" y="274680"/>
            <a:ext cx="8229240" cy="1142640"/>
          </a:xfrm>
          <a:prstGeom prst="rect">
            <a:avLst/>
          </a:prstGeom>
        </p:spPr>
        <p:txBody>
          <a:bodyPr lIns="0" rIns="0" tIns="0" bIns="0" anchor="ctr">
            <a:spAutoFit/>
          </a:bodyPr>
          <a:p>
            <a:endParaRPr b="0" lang="en-US" sz="1400" spc="-1" strike="noStrike">
              <a:solidFill>
                <a:srgbClr val="000000"/>
              </a:solidFill>
              <a:latin typeface="Arial"/>
            </a:endParaRPr>
          </a:p>
        </p:txBody>
      </p:sp>
      <p:sp>
        <p:nvSpPr>
          <p:cNvPr id="28" name="PlaceHolder 2"/>
          <p:cNvSpPr>
            <a:spLocks noGrp="1"/>
          </p:cNvSpPr>
          <p:nvPr>
            <p:ph type="body"/>
          </p:nvPr>
        </p:nvSpPr>
        <p:spPr>
          <a:xfrm>
            <a:off x="457200" y="1600200"/>
            <a:ext cx="4015800" cy="2369160"/>
          </a:xfrm>
          <a:prstGeom prst="rect">
            <a:avLst/>
          </a:prstGeom>
        </p:spPr>
        <p:txBody>
          <a:bodyPr lIns="0" rIns="0" tIns="0" bIns="0">
            <a:normAutofit/>
          </a:bodyPr>
          <a:p>
            <a:endParaRPr b="0" lang="en-US" sz="1400" spc="-1" strike="noStrike">
              <a:solidFill>
                <a:srgbClr val="000000"/>
              </a:solidFill>
              <a:latin typeface="Arial"/>
            </a:endParaRPr>
          </a:p>
        </p:txBody>
      </p:sp>
      <p:sp>
        <p:nvSpPr>
          <p:cNvPr id="29" name="PlaceHolder 3"/>
          <p:cNvSpPr>
            <a:spLocks noGrp="1"/>
          </p:cNvSpPr>
          <p:nvPr>
            <p:ph type="body"/>
          </p:nvPr>
        </p:nvSpPr>
        <p:spPr>
          <a:xfrm>
            <a:off x="4674240" y="1600200"/>
            <a:ext cx="4015800" cy="2369160"/>
          </a:xfrm>
          <a:prstGeom prst="rect">
            <a:avLst/>
          </a:prstGeom>
        </p:spPr>
        <p:txBody>
          <a:bodyPr lIns="0" rIns="0" tIns="0" bIns="0">
            <a:normAutofit/>
          </a:bodyPr>
          <a:p>
            <a:endParaRPr b="0" lang="en-US" sz="1400" spc="-1" strike="noStrike">
              <a:solidFill>
                <a:srgbClr val="000000"/>
              </a:solidFill>
              <a:latin typeface="Arial"/>
            </a:endParaRPr>
          </a:p>
        </p:txBody>
      </p:sp>
      <p:sp>
        <p:nvSpPr>
          <p:cNvPr id="30" name="PlaceHolder 4"/>
          <p:cNvSpPr>
            <a:spLocks noGrp="1"/>
          </p:cNvSpPr>
          <p:nvPr>
            <p:ph type="body"/>
          </p:nvPr>
        </p:nvSpPr>
        <p:spPr>
          <a:xfrm>
            <a:off x="457200" y="4194720"/>
            <a:ext cx="4015800" cy="2369160"/>
          </a:xfrm>
          <a:prstGeom prst="rect">
            <a:avLst/>
          </a:prstGeom>
        </p:spPr>
        <p:txBody>
          <a:bodyPr lIns="0" rIns="0" tIns="0" bIns="0">
            <a:normAutofit/>
          </a:bodyPr>
          <a:p>
            <a:endParaRPr b="0" lang="en-US" sz="1400" spc="-1" strike="noStrike">
              <a:solidFill>
                <a:srgbClr val="000000"/>
              </a:solidFill>
              <a:latin typeface="Arial"/>
            </a:endParaRPr>
          </a:p>
        </p:txBody>
      </p:sp>
      <p:sp>
        <p:nvSpPr>
          <p:cNvPr id="31" name="PlaceHolder 5"/>
          <p:cNvSpPr>
            <a:spLocks noGrp="1"/>
          </p:cNvSpPr>
          <p:nvPr>
            <p:ph type="body"/>
          </p:nvPr>
        </p:nvSpPr>
        <p:spPr>
          <a:xfrm>
            <a:off x="4674240" y="4194720"/>
            <a:ext cx="4015800" cy="23691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2" name="PlaceHolder 1"/>
          <p:cNvSpPr>
            <a:spLocks noGrp="1"/>
          </p:cNvSpPr>
          <p:nvPr>
            <p:ph type="title"/>
          </p:nvPr>
        </p:nvSpPr>
        <p:spPr>
          <a:xfrm>
            <a:off x="457200" y="274680"/>
            <a:ext cx="8229240" cy="1142640"/>
          </a:xfrm>
          <a:prstGeom prst="rect">
            <a:avLst/>
          </a:prstGeom>
        </p:spPr>
        <p:txBody>
          <a:bodyPr lIns="0" rIns="0" tIns="0" bIns="0" anchor="ctr">
            <a:spAutoFit/>
          </a:bodyPr>
          <a:p>
            <a:endParaRPr b="0" lang="en-US" sz="1400" spc="-1" strike="noStrike">
              <a:solidFill>
                <a:srgbClr val="000000"/>
              </a:solidFill>
              <a:latin typeface="Arial"/>
            </a:endParaRPr>
          </a:p>
        </p:txBody>
      </p:sp>
      <p:sp>
        <p:nvSpPr>
          <p:cNvPr id="33" name="PlaceHolder 2"/>
          <p:cNvSpPr>
            <a:spLocks noGrp="1"/>
          </p:cNvSpPr>
          <p:nvPr>
            <p:ph type="body"/>
          </p:nvPr>
        </p:nvSpPr>
        <p:spPr>
          <a:xfrm>
            <a:off x="457200" y="1600200"/>
            <a:ext cx="2649600" cy="2369160"/>
          </a:xfrm>
          <a:prstGeom prst="rect">
            <a:avLst/>
          </a:prstGeom>
        </p:spPr>
        <p:txBody>
          <a:bodyPr lIns="0" rIns="0" tIns="0" bIns="0">
            <a:normAutofit/>
          </a:bodyPr>
          <a:p>
            <a:endParaRPr b="0" lang="en-US" sz="1400" spc="-1" strike="noStrike">
              <a:solidFill>
                <a:srgbClr val="000000"/>
              </a:solidFill>
              <a:latin typeface="Arial"/>
            </a:endParaRPr>
          </a:p>
        </p:txBody>
      </p:sp>
      <p:sp>
        <p:nvSpPr>
          <p:cNvPr id="34" name="PlaceHolder 3"/>
          <p:cNvSpPr>
            <a:spLocks noGrp="1"/>
          </p:cNvSpPr>
          <p:nvPr>
            <p:ph type="body"/>
          </p:nvPr>
        </p:nvSpPr>
        <p:spPr>
          <a:xfrm>
            <a:off x="3239640" y="1600200"/>
            <a:ext cx="2649600" cy="2369160"/>
          </a:xfrm>
          <a:prstGeom prst="rect">
            <a:avLst/>
          </a:prstGeom>
        </p:spPr>
        <p:txBody>
          <a:bodyPr lIns="0" rIns="0" tIns="0" bIns="0">
            <a:normAutofit/>
          </a:bodyPr>
          <a:p>
            <a:endParaRPr b="0" lang="en-US" sz="1400" spc="-1" strike="noStrike">
              <a:solidFill>
                <a:srgbClr val="000000"/>
              </a:solidFill>
              <a:latin typeface="Arial"/>
            </a:endParaRPr>
          </a:p>
        </p:txBody>
      </p:sp>
      <p:sp>
        <p:nvSpPr>
          <p:cNvPr id="35" name="PlaceHolder 4"/>
          <p:cNvSpPr>
            <a:spLocks noGrp="1"/>
          </p:cNvSpPr>
          <p:nvPr>
            <p:ph type="body"/>
          </p:nvPr>
        </p:nvSpPr>
        <p:spPr>
          <a:xfrm>
            <a:off x="6022080" y="1600200"/>
            <a:ext cx="2649600" cy="2369160"/>
          </a:xfrm>
          <a:prstGeom prst="rect">
            <a:avLst/>
          </a:prstGeom>
        </p:spPr>
        <p:txBody>
          <a:bodyPr lIns="0" rIns="0" tIns="0" bIns="0">
            <a:normAutofit/>
          </a:bodyPr>
          <a:p>
            <a:endParaRPr b="0" lang="en-US" sz="1400" spc="-1" strike="noStrike">
              <a:solidFill>
                <a:srgbClr val="000000"/>
              </a:solidFill>
              <a:latin typeface="Arial"/>
            </a:endParaRPr>
          </a:p>
        </p:txBody>
      </p:sp>
      <p:sp>
        <p:nvSpPr>
          <p:cNvPr id="36" name="PlaceHolder 5"/>
          <p:cNvSpPr>
            <a:spLocks noGrp="1"/>
          </p:cNvSpPr>
          <p:nvPr>
            <p:ph type="body"/>
          </p:nvPr>
        </p:nvSpPr>
        <p:spPr>
          <a:xfrm>
            <a:off x="457200" y="4194720"/>
            <a:ext cx="2649600" cy="2369160"/>
          </a:xfrm>
          <a:prstGeom prst="rect">
            <a:avLst/>
          </a:prstGeom>
        </p:spPr>
        <p:txBody>
          <a:bodyPr lIns="0" rIns="0" tIns="0" bIns="0">
            <a:normAutofit/>
          </a:bodyPr>
          <a:p>
            <a:endParaRPr b="0" lang="en-US" sz="1400" spc="-1" strike="noStrike">
              <a:solidFill>
                <a:srgbClr val="000000"/>
              </a:solidFill>
              <a:latin typeface="Arial"/>
            </a:endParaRPr>
          </a:p>
        </p:txBody>
      </p:sp>
      <p:sp>
        <p:nvSpPr>
          <p:cNvPr id="37" name="PlaceHolder 6"/>
          <p:cNvSpPr>
            <a:spLocks noGrp="1"/>
          </p:cNvSpPr>
          <p:nvPr>
            <p:ph type="body"/>
          </p:nvPr>
        </p:nvSpPr>
        <p:spPr>
          <a:xfrm>
            <a:off x="3239640" y="4194720"/>
            <a:ext cx="2649600" cy="2369160"/>
          </a:xfrm>
          <a:prstGeom prst="rect">
            <a:avLst/>
          </a:prstGeom>
        </p:spPr>
        <p:txBody>
          <a:bodyPr lIns="0" rIns="0" tIns="0" bIns="0">
            <a:normAutofit/>
          </a:bodyPr>
          <a:p>
            <a:endParaRPr b="0" lang="en-US" sz="1400" spc="-1" strike="noStrike">
              <a:solidFill>
                <a:srgbClr val="000000"/>
              </a:solidFill>
              <a:latin typeface="Arial"/>
            </a:endParaRPr>
          </a:p>
        </p:txBody>
      </p:sp>
      <p:sp>
        <p:nvSpPr>
          <p:cNvPr id="38" name="PlaceHolder 7"/>
          <p:cNvSpPr>
            <a:spLocks noGrp="1"/>
          </p:cNvSpPr>
          <p:nvPr>
            <p:ph type="body"/>
          </p:nvPr>
        </p:nvSpPr>
        <p:spPr>
          <a:xfrm>
            <a:off x="6022080" y="4194720"/>
            <a:ext cx="2649600" cy="23691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1" name="PlaceHolder 1"/>
          <p:cNvSpPr>
            <a:spLocks noGrp="1"/>
          </p:cNvSpPr>
          <p:nvPr>
            <p:ph type="title"/>
          </p:nvPr>
        </p:nvSpPr>
        <p:spPr>
          <a:xfrm>
            <a:off x="457200" y="274680"/>
            <a:ext cx="8229240" cy="1142640"/>
          </a:xfrm>
          <a:prstGeom prst="rect">
            <a:avLst/>
          </a:prstGeom>
        </p:spPr>
        <p:txBody>
          <a:bodyPr lIns="0" rIns="0" tIns="0" bIns="0" anchor="ctr">
            <a:spAutoFit/>
          </a:bodyPr>
          <a:p>
            <a:endParaRPr b="0" lang="en-US" sz="1400" spc="-1" strike="noStrike">
              <a:solidFill>
                <a:srgbClr val="000000"/>
              </a:solidFill>
              <a:latin typeface="Arial"/>
            </a:endParaRPr>
          </a:p>
        </p:txBody>
      </p:sp>
      <p:sp>
        <p:nvSpPr>
          <p:cNvPr id="42" name="PlaceHolder 2"/>
          <p:cNvSpPr>
            <a:spLocks noGrp="1"/>
          </p:cNvSpPr>
          <p:nvPr>
            <p:ph type="subTitle"/>
          </p:nvPr>
        </p:nvSpPr>
        <p:spPr>
          <a:xfrm>
            <a:off x="457200" y="1600200"/>
            <a:ext cx="8229240" cy="496728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3" name="PlaceHolder 1"/>
          <p:cNvSpPr>
            <a:spLocks noGrp="1"/>
          </p:cNvSpPr>
          <p:nvPr>
            <p:ph type="title"/>
          </p:nvPr>
        </p:nvSpPr>
        <p:spPr>
          <a:xfrm>
            <a:off x="457200" y="274680"/>
            <a:ext cx="8229240" cy="1142640"/>
          </a:xfrm>
          <a:prstGeom prst="rect">
            <a:avLst/>
          </a:prstGeom>
        </p:spPr>
        <p:txBody>
          <a:bodyPr lIns="0" rIns="0" tIns="0" bIns="0" anchor="ctr">
            <a:spAutoFit/>
          </a:bodyPr>
          <a:p>
            <a:endParaRPr b="0" lang="en-US" sz="1400" spc="-1" strike="noStrike">
              <a:solidFill>
                <a:srgbClr val="000000"/>
              </a:solidFill>
              <a:latin typeface="Arial"/>
            </a:endParaRPr>
          </a:p>
        </p:txBody>
      </p:sp>
      <p:sp>
        <p:nvSpPr>
          <p:cNvPr id="44" name="PlaceHolder 2"/>
          <p:cNvSpPr>
            <a:spLocks noGrp="1"/>
          </p:cNvSpPr>
          <p:nvPr>
            <p:ph type="body"/>
          </p:nvPr>
        </p:nvSpPr>
        <p:spPr>
          <a:xfrm>
            <a:off x="457200" y="1600200"/>
            <a:ext cx="8229240" cy="496728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5" name="PlaceHolder 1"/>
          <p:cNvSpPr>
            <a:spLocks noGrp="1"/>
          </p:cNvSpPr>
          <p:nvPr>
            <p:ph type="title"/>
          </p:nvPr>
        </p:nvSpPr>
        <p:spPr>
          <a:xfrm>
            <a:off x="457200" y="274680"/>
            <a:ext cx="8229240" cy="1142640"/>
          </a:xfrm>
          <a:prstGeom prst="rect">
            <a:avLst/>
          </a:prstGeom>
        </p:spPr>
        <p:txBody>
          <a:bodyPr lIns="0" rIns="0" tIns="0" bIns="0" anchor="ctr">
            <a:spAutoFit/>
          </a:bodyPr>
          <a:p>
            <a:endParaRPr b="0" lang="en-US" sz="1400" spc="-1" strike="noStrike">
              <a:solidFill>
                <a:srgbClr val="000000"/>
              </a:solidFill>
              <a:latin typeface="Arial"/>
            </a:endParaRPr>
          </a:p>
        </p:txBody>
      </p:sp>
      <p:sp>
        <p:nvSpPr>
          <p:cNvPr id="46" name="PlaceHolder 2"/>
          <p:cNvSpPr>
            <a:spLocks noGrp="1"/>
          </p:cNvSpPr>
          <p:nvPr>
            <p:ph type="body"/>
          </p:nvPr>
        </p:nvSpPr>
        <p:spPr>
          <a:xfrm>
            <a:off x="457200" y="1600200"/>
            <a:ext cx="4015800" cy="4967280"/>
          </a:xfrm>
          <a:prstGeom prst="rect">
            <a:avLst/>
          </a:prstGeom>
        </p:spPr>
        <p:txBody>
          <a:bodyPr lIns="0" rIns="0" tIns="0" bIns="0">
            <a:normAutofit/>
          </a:bodyPr>
          <a:p>
            <a:endParaRPr b="0" lang="en-US" sz="1400" spc="-1" strike="noStrike">
              <a:solidFill>
                <a:srgbClr val="000000"/>
              </a:solidFill>
              <a:latin typeface="Arial"/>
            </a:endParaRPr>
          </a:p>
        </p:txBody>
      </p:sp>
      <p:sp>
        <p:nvSpPr>
          <p:cNvPr id="47" name="PlaceHolder 3"/>
          <p:cNvSpPr>
            <a:spLocks noGrp="1"/>
          </p:cNvSpPr>
          <p:nvPr>
            <p:ph type="body"/>
          </p:nvPr>
        </p:nvSpPr>
        <p:spPr>
          <a:xfrm>
            <a:off x="4674240" y="1600200"/>
            <a:ext cx="4015800" cy="496728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8" name="PlaceHolder 1"/>
          <p:cNvSpPr>
            <a:spLocks noGrp="1"/>
          </p:cNvSpPr>
          <p:nvPr>
            <p:ph type="title"/>
          </p:nvPr>
        </p:nvSpPr>
        <p:spPr>
          <a:xfrm>
            <a:off x="457200" y="274680"/>
            <a:ext cx="8229240" cy="1142640"/>
          </a:xfrm>
          <a:prstGeom prst="rect">
            <a:avLst/>
          </a:prstGeom>
        </p:spPr>
        <p:txBody>
          <a:bodyPr lIns="0" rIns="0" tIns="0" bIns="0" anchor="ctr">
            <a:spAutoFit/>
          </a:bodyPr>
          <a:p>
            <a:endParaRPr b="0" lang="en-US" sz="1400" spc="-1" strike="noStrike">
              <a:solidFill>
                <a:srgbClr val="000000"/>
              </a:solidFill>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49" name="PlaceHolder 1"/>
          <p:cNvSpPr>
            <a:spLocks noGrp="1"/>
          </p:cNvSpPr>
          <p:nvPr>
            <p:ph type="subTitle"/>
          </p:nvPr>
        </p:nvSpPr>
        <p:spPr>
          <a:xfrm>
            <a:off x="457200" y="274680"/>
            <a:ext cx="8229240" cy="529776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0" name="PlaceHolder 1"/>
          <p:cNvSpPr>
            <a:spLocks noGrp="1"/>
          </p:cNvSpPr>
          <p:nvPr>
            <p:ph type="title"/>
          </p:nvPr>
        </p:nvSpPr>
        <p:spPr>
          <a:xfrm>
            <a:off x="457200" y="274680"/>
            <a:ext cx="8229240" cy="1142640"/>
          </a:xfrm>
          <a:prstGeom prst="rect">
            <a:avLst/>
          </a:prstGeom>
        </p:spPr>
        <p:txBody>
          <a:bodyPr lIns="0" rIns="0" tIns="0" bIns="0" anchor="ctr">
            <a:spAutoFit/>
          </a:bodyPr>
          <a:p>
            <a:endParaRPr b="0" lang="en-US" sz="1400" spc="-1" strike="noStrike">
              <a:solidFill>
                <a:srgbClr val="000000"/>
              </a:solidFill>
              <a:latin typeface="Arial"/>
            </a:endParaRPr>
          </a:p>
        </p:txBody>
      </p:sp>
      <p:sp>
        <p:nvSpPr>
          <p:cNvPr id="51" name="PlaceHolder 2"/>
          <p:cNvSpPr>
            <a:spLocks noGrp="1"/>
          </p:cNvSpPr>
          <p:nvPr>
            <p:ph type="body"/>
          </p:nvPr>
        </p:nvSpPr>
        <p:spPr>
          <a:xfrm>
            <a:off x="457200" y="1600200"/>
            <a:ext cx="4015800" cy="2369160"/>
          </a:xfrm>
          <a:prstGeom prst="rect">
            <a:avLst/>
          </a:prstGeom>
        </p:spPr>
        <p:txBody>
          <a:bodyPr lIns="0" rIns="0" tIns="0" bIns="0">
            <a:normAutofit/>
          </a:bodyPr>
          <a:p>
            <a:endParaRPr b="0" lang="en-US" sz="1400" spc="-1" strike="noStrike">
              <a:solidFill>
                <a:srgbClr val="000000"/>
              </a:solidFill>
              <a:latin typeface="Arial"/>
            </a:endParaRPr>
          </a:p>
        </p:txBody>
      </p:sp>
      <p:sp>
        <p:nvSpPr>
          <p:cNvPr id="52" name="PlaceHolder 3"/>
          <p:cNvSpPr>
            <a:spLocks noGrp="1"/>
          </p:cNvSpPr>
          <p:nvPr>
            <p:ph type="body"/>
          </p:nvPr>
        </p:nvSpPr>
        <p:spPr>
          <a:xfrm>
            <a:off x="4674240" y="1600200"/>
            <a:ext cx="4015800" cy="4967280"/>
          </a:xfrm>
          <a:prstGeom prst="rect">
            <a:avLst/>
          </a:prstGeom>
        </p:spPr>
        <p:txBody>
          <a:bodyPr lIns="0" rIns="0" tIns="0" bIns="0">
            <a:normAutofit/>
          </a:bodyPr>
          <a:p>
            <a:endParaRPr b="0" lang="en-US" sz="1400" spc="-1" strike="noStrike">
              <a:solidFill>
                <a:srgbClr val="000000"/>
              </a:solidFill>
              <a:latin typeface="Arial"/>
            </a:endParaRPr>
          </a:p>
        </p:txBody>
      </p:sp>
      <p:sp>
        <p:nvSpPr>
          <p:cNvPr id="53" name="PlaceHolder 4"/>
          <p:cNvSpPr>
            <a:spLocks noGrp="1"/>
          </p:cNvSpPr>
          <p:nvPr>
            <p:ph type="body"/>
          </p:nvPr>
        </p:nvSpPr>
        <p:spPr>
          <a:xfrm>
            <a:off x="457200" y="4194720"/>
            <a:ext cx="4015800" cy="23691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 name="PlaceHolder 1"/>
          <p:cNvSpPr>
            <a:spLocks noGrp="1"/>
          </p:cNvSpPr>
          <p:nvPr>
            <p:ph type="title"/>
          </p:nvPr>
        </p:nvSpPr>
        <p:spPr>
          <a:xfrm>
            <a:off x="457200" y="274680"/>
            <a:ext cx="8229240" cy="1142640"/>
          </a:xfrm>
          <a:prstGeom prst="rect">
            <a:avLst/>
          </a:prstGeom>
        </p:spPr>
        <p:txBody>
          <a:bodyPr lIns="0" rIns="0" tIns="0" bIns="0" anchor="ctr">
            <a:spAutoFit/>
          </a:bodyPr>
          <a:p>
            <a:endParaRPr b="0" lang="en-US" sz="1400" spc="-1" strike="noStrike">
              <a:solidFill>
                <a:srgbClr val="000000"/>
              </a:solidFill>
              <a:latin typeface="Arial"/>
            </a:endParaRPr>
          </a:p>
        </p:txBody>
      </p:sp>
      <p:sp>
        <p:nvSpPr>
          <p:cNvPr id="4" name="PlaceHolder 2"/>
          <p:cNvSpPr>
            <a:spLocks noGrp="1"/>
          </p:cNvSpPr>
          <p:nvPr>
            <p:ph type="subTitle"/>
          </p:nvPr>
        </p:nvSpPr>
        <p:spPr>
          <a:xfrm>
            <a:off x="457200" y="1600200"/>
            <a:ext cx="8229240" cy="496728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4" name="PlaceHolder 1"/>
          <p:cNvSpPr>
            <a:spLocks noGrp="1"/>
          </p:cNvSpPr>
          <p:nvPr>
            <p:ph type="title"/>
          </p:nvPr>
        </p:nvSpPr>
        <p:spPr>
          <a:xfrm>
            <a:off x="457200" y="274680"/>
            <a:ext cx="8229240" cy="1142640"/>
          </a:xfrm>
          <a:prstGeom prst="rect">
            <a:avLst/>
          </a:prstGeom>
        </p:spPr>
        <p:txBody>
          <a:bodyPr lIns="0" rIns="0" tIns="0" bIns="0" anchor="ctr">
            <a:spAutoFit/>
          </a:bodyPr>
          <a:p>
            <a:endParaRPr b="0" lang="en-US" sz="1400" spc="-1" strike="noStrike">
              <a:solidFill>
                <a:srgbClr val="000000"/>
              </a:solidFill>
              <a:latin typeface="Arial"/>
            </a:endParaRPr>
          </a:p>
        </p:txBody>
      </p:sp>
      <p:sp>
        <p:nvSpPr>
          <p:cNvPr id="55" name="PlaceHolder 2"/>
          <p:cNvSpPr>
            <a:spLocks noGrp="1"/>
          </p:cNvSpPr>
          <p:nvPr>
            <p:ph type="body"/>
          </p:nvPr>
        </p:nvSpPr>
        <p:spPr>
          <a:xfrm>
            <a:off x="457200" y="1600200"/>
            <a:ext cx="4015800" cy="4967280"/>
          </a:xfrm>
          <a:prstGeom prst="rect">
            <a:avLst/>
          </a:prstGeom>
        </p:spPr>
        <p:txBody>
          <a:bodyPr lIns="0" rIns="0" tIns="0" bIns="0">
            <a:normAutofit/>
          </a:bodyPr>
          <a:p>
            <a:endParaRPr b="0" lang="en-US" sz="1400" spc="-1" strike="noStrike">
              <a:solidFill>
                <a:srgbClr val="000000"/>
              </a:solidFill>
              <a:latin typeface="Arial"/>
            </a:endParaRPr>
          </a:p>
        </p:txBody>
      </p:sp>
      <p:sp>
        <p:nvSpPr>
          <p:cNvPr id="56" name="PlaceHolder 3"/>
          <p:cNvSpPr>
            <a:spLocks noGrp="1"/>
          </p:cNvSpPr>
          <p:nvPr>
            <p:ph type="body"/>
          </p:nvPr>
        </p:nvSpPr>
        <p:spPr>
          <a:xfrm>
            <a:off x="4674240" y="1600200"/>
            <a:ext cx="4015800" cy="2369160"/>
          </a:xfrm>
          <a:prstGeom prst="rect">
            <a:avLst/>
          </a:prstGeom>
        </p:spPr>
        <p:txBody>
          <a:bodyPr lIns="0" rIns="0" tIns="0" bIns="0">
            <a:normAutofit/>
          </a:bodyPr>
          <a:p>
            <a:endParaRPr b="0" lang="en-US" sz="1400" spc="-1" strike="noStrike">
              <a:solidFill>
                <a:srgbClr val="000000"/>
              </a:solidFill>
              <a:latin typeface="Arial"/>
            </a:endParaRPr>
          </a:p>
        </p:txBody>
      </p:sp>
      <p:sp>
        <p:nvSpPr>
          <p:cNvPr id="57" name="PlaceHolder 4"/>
          <p:cNvSpPr>
            <a:spLocks noGrp="1"/>
          </p:cNvSpPr>
          <p:nvPr>
            <p:ph type="body"/>
          </p:nvPr>
        </p:nvSpPr>
        <p:spPr>
          <a:xfrm>
            <a:off x="4674240" y="4194720"/>
            <a:ext cx="4015800" cy="23691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8" name="PlaceHolder 1"/>
          <p:cNvSpPr>
            <a:spLocks noGrp="1"/>
          </p:cNvSpPr>
          <p:nvPr>
            <p:ph type="title"/>
          </p:nvPr>
        </p:nvSpPr>
        <p:spPr>
          <a:xfrm>
            <a:off x="457200" y="274680"/>
            <a:ext cx="8229240" cy="1142640"/>
          </a:xfrm>
          <a:prstGeom prst="rect">
            <a:avLst/>
          </a:prstGeom>
        </p:spPr>
        <p:txBody>
          <a:bodyPr lIns="0" rIns="0" tIns="0" bIns="0" anchor="ctr">
            <a:spAutoFit/>
          </a:bodyPr>
          <a:p>
            <a:endParaRPr b="0" lang="en-US" sz="1400" spc="-1" strike="noStrike">
              <a:solidFill>
                <a:srgbClr val="000000"/>
              </a:solidFill>
              <a:latin typeface="Arial"/>
            </a:endParaRPr>
          </a:p>
        </p:txBody>
      </p:sp>
      <p:sp>
        <p:nvSpPr>
          <p:cNvPr id="59" name="PlaceHolder 2"/>
          <p:cNvSpPr>
            <a:spLocks noGrp="1"/>
          </p:cNvSpPr>
          <p:nvPr>
            <p:ph type="body"/>
          </p:nvPr>
        </p:nvSpPr>
        <p:spPr>
          <a:xfrm>
            <a:off x="457200" y="1600200"/>
            <a:ext cx="4015800" cy="2369160"/>
          </a:xfrm>
          <a:prstGeom prst="rect">
            <a:avLst/>
          </a:prstGeom>
        </p:spPr>
        <p:txBody>
          <a:bodyPr lIns="0" rIns="0" tIns="0" bIns="0">
            <a:normAutofit/>
          </a:bodyPr>
          <a:p>
            <a:endParaRPr b="0" lang="en-US" sz="1400" spc="-1" strike="noStrike">
              <a:solidFill>
                <a:srgbClr val="000000"/>
              </a:solidFill>
              <a:latin typeface="Arial"/>
            </a:endParaRPr>
          </a:p>
        </p:txBody>
      </p:sp>
      <p:sp>
        <p:nvSpPr>
          <p:cNvPr id="60" name="PlaceHolder 3"/>
          <p:cNvSpPr>
            <a:spLocks noGrp="1"/>
          </p:cNvSpPr>
          <p:nvPr>
            <p:ph type="body"/>
          </p:nvPr>
        </p:nvSpPr>
        <p:spPr>
          <a:xfrm>
            <a:off x="4674240" y="1600200"/>
            <a:ext cx="4015800" cy="2369160"/>
          </a:xfrm>
          <a:prstGeom prst="rect">
            <a:avLst/>
          </a:prstGeom>
        </p:spPr>
        <p:txBody>
          <a:bodyPr lIns="0" rIns="0" tIns="0" bIns="0">
            <a:normAutofit/>
          </a:bodyPr>
          <a:p>
            <a:endParaRPr b="0" lang="en-US" sz="1400" spc="-1" strike="noStrike">
              <a:solidFill>
                <a:srgbClr val="000000"/>
              </a:solidFill>
              <a:latin typeface="Arial"/>
            </a:endParaRPr>
          </a:p>
        </p:txBody>
      </p:sp>
      <p:sp>
        <p:nvSpPr>
          <p:cNvPr id="61" name="PlaceHolder 4"/>
          <p:cNvSpPr>
            <a:spLocks noGrp="1"/>
          </p:cNvSpPr>
          <p:nvPr>
            <p:ph type="body"/>
          </p:nvPr>
        </p:nvSpPr>
        <p:spPr>
          <a:xfrm>
            <a:off x="457200" y="4194720"/>
            <a:ext cx="8229240" cy="23691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2" name="PlaceHolder 1"/>
          <p:cNvSpPr>
            <a:spLocks noGrp="1"/>
          </p:cNvSpPr>
          <p:nvPr>
            <p:ph type="title"/>
          </p:nvPr>
        </p:nvSpPr>
        <p:spPr>
          <a:xfrm>
            <a:off x="457200" y="274680"/>
            <a:ext cx="8229240" cy="1142640"/>
          </a:xfrm>
          <a:prstGeom prst="rect">
            <a:avLst/>
          </a:prstGeom>
        </p:spPr>
        <p:txBody>
          <a:bodyPr lIns="0" rIns="0" tIns="0" bIns="0" anchor="ctr">
            <a:spAutoFit/>
          </a:bodyPr>
          <a:p>
            <a:endParaRPr b="0" lang="en-US" sz="1400" spc="-1" strike="noStrike">
              <a:solidFill>
                <a:srgbClr val="000000"/>
              </a:solidFill>
              <a:latin typeface="Arial"/>
            </a:endParaRPr>
          </a:p>
        </p:txBody>
      </p:sp>
      <p:sp>
        <p:nvSpPr>
          <p:cNvPr id="63" name="PlaceHolder 2"/>
          <p:cNvSpPr>
            <a:spLocks noGrp="1"/>
          </p:cNvSpPr>
          <p:nvPr>
            <p:ph type="body"/>
          </p:nvPr>
        </p:nvSpPr>
        <p:spPr>
          <a:xfrm>
            <a:off x="457200" y="1600200"/>
            <a:ext cx="8229240" cy="2369160"/>
          </a:xfrm>
          <a:prstGeom prst="rect">
            <a:avLst/>
          </a:prstGeom>
        </p:spPr>
        <p:txBody>
          <a:bodyPr lIns="0" rIns="0" tIns="0" bIns="0">
            <a:normAutofit/>
          </a:bodyPr>
          <a:p>
            <a:endParaRPr b="0" lang="en-US" sz="1400" spc="-1" strike="noStrike">
              <a:solidFill>
                <a:srgbClr val="000000"/>
              </a:solidFill>
              <a:latin typeface="Arial"/>
            </a:endParaRPr>
          </a:p>
        </p:txBody>
      </p:sp>
      <p:sp>
        <p:nvSpPr>
          <p:cNvPr id="64" name="PlaceHolder 3"/>
          <p:cNvSpPr>
            <a:spLocks noGrp="1"/>
          </p:cNvSpPr>
          <p:nvPr>
            <p:ph type="body"/>
          </p:nvPr>
        </p:nvSpPr>
        <p:spPr>
          <a:xfrm>
            <a:off x="457200" y="4194720"/>
            <a:ext cx="8229240" cy="23691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5" name="PlaceHolder 1"/>
          <p:cNvSpPr>
            <a:spLocks noGrp="1"/>
          </p:cNvSpPr>
          <p:nvPr>
            <p:ph type="title"/>
          </p:nvPr>
        </p:nvSpPr>
        <p:spPr>
          <a:xfrm>
            <a:off x="457200" y="274680"/>
            <a:ext cx="8229240" cy="1142640"/>
          </a:xfrm>
          <a:prstGeom prst="rect">
            <a:avLst/>
          </a:prstGeom>
        </p:spPr>
        <p:txBody>
          <a:bodyPr lIns="0" rIns="0" tIns="0" bIns="0" anchor="ctr">
            <a:spAutoFit/>
          </a:bodyPr>
          <a:p>
            <a:endParaRPr b="0" lang="en-US" sz="1400" spc="-1" strike="noStrike">
              <a:solidFill>
                <a:srgbClr val="000000"/>
              </a:solidFill>
              <a:latin typeface="Arial"/>
            </a:endParaRPr>
          </a:p>
        </p:txBody>
      </p:sp>
      <p:sp>
        <p:nvSpPr>
          <p:cNvPr id="66" name="PlaceHolder 2"/>
          <p:cNvSpPr>
            <a:spLocks noGrp="1"/>
          </p:cNvSpPr>
          <p:nvPr>
            <p:ph type="body"/>
          </p:nvPr>
        </p:nvSpPr>
        <p:spPr>
          <a:xfrm>
            <a:off x="457200" y="1600200"/>
            <a:ext cx="4015800" cy="2369160"/>
          </a:xfrm>
          <a:prstGeom prst="rect">
            <a:avLst/>
          </a:prstGeom>
        </p:spPr>
        <p:txBody>
          <a:bodyPr lIns="0" rIns="0" tIns="0" bIns="0">
            <a:normAutofit/>
          </a:bodyPr>
          <a:p>
            <a:endParaRPr b="0" lang="en-US" sz="1400" spc="-1" strike="noStrike">
              <a:solidFill>
                <a:srgbClr val="000000"/>
              </a:solidFill>
              <a:latin typeface="Arial"/>
            </a:endParaRPr>
          </a:p>
        </p:txBody>
      </p:sp>
      <p:sp>
        <p:nvSpPr>
          <p:cNvPr id="67" name="PlaceHolder 3"/>
          <p:cNvSpPr>
            <a:spLocks noGrp="1"/>
          </p:cNvSpPr>
          <p:nvPr>
            <p:ph type="body"/>
          </p:nvPr>
        </p:nvSpPr>
        <p:spPr>
          <a:xfrm>
            <a:off x="4674240" y="1600200"/>
            <a:ext cx="4015800" cy="2369160"/>
          </a:xfrm>
          <a:prstGeom prst="rect">
            <a:avLst/>
          </a:prstGeom>
        </p:spPr>
        <p:txBody>
          <a:bodyPr lIns="0" rIns="0" tIns="0" bIns="0">
            <a:normAutofit/>
          </a:bodyPr>
          <a:p>
            <a:endParaRPr b="0" lang="en-US" sz="1400" spc="-1" strike="noStrike">
              <a:solidFill>
                <a:srgbClr val="000000"/>
              </a:solidFill>
              <a:latin typeface="Arial"/>
            </a:endParaRPr>
          </a:p>
        </p:txBody>
      </p:sp>
      <p:sp>
        <p:nvSpPr>
          <p:cNvPr id="68" name="PlaceHolder 4"/>
          <p:cNvSpPr>
            <a:spLocks noGrp="1"/>
          </p:cNvSpPr>
          <p:nvPr>
            <p:ph type="body"/>
          </p:nvPr>
        </p:nvSpPr>
        <p:spPr>
          <a:xfrm>
            <a:off x="457200" y="4194720"/>
            <a:ext cx="4015800" cy="2369160"/>
          </a:xfrm>
          <a:prstGeom prst="rect">
            <a:avLst/>
          </a:prstGeom>
        </p:spPr>
        <p:txBody>
          <a:bodyPr lIns="0" rIns="0" tIns="0" bIns="0">
            <a:normAutofit/>
          </a:bodyPr>
          <a:p>
            <a:endParaRPr b="0" lang="en-US" sz="1400" spc="-1" strike="noStrike">
              <a:solidFill>
                <a:srgbClr val="000000"/>
              </a:solidFill>
              <a:latin typeface="Arial"/>
            </a:endParaRPr>
          </a:p>
        </p:txBody>
      </p:sp>
      <p:sp>
        <p:nvSpPr>
          <p:cNvPr id="69" name="PlaceHolder 5"/>
          <p:cNvSpPr>
            <a:spLocks noGrp="1"/>
          </p:cNvSpPr>
          <p:nvPr>
            <p:ph type="body"/>
          </p:nvPr>
        </p:nvSpPr>
        <p:spPr>
          <a:xfrm>
            <a:off x="4674240" y="4194720"/>
            <a:ext cx="4015800" cy="23691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457200" y="274680"/>
            <a:ext cx="8229240" cy="1142640"/>
          </a:xfrm>
          <a:prstGeom prst="rect">
            <a:avLst/>
          </a:prstGeom>
        </p:spPr>
        <p:txBody>
          <a:bodyPr lIns="0" rIns="0" tIns="0" bIns="0" anchor="ctr">
            <a:spAutoFit/>
          </a:bodyPr>
          <a:p>
            <a:endParaRPr b="0" lang="en-US" sz="1400" spc="-1" strike="noStrike">
              <a:solidFill>
                <a:srgbClr val="000000"/>
              </a:solidFill>
              <a:latin typeface="Arial"/>
            </a:endParaRPr>
          </a:p>
        </p:txBody>
      </p:sp>
      <p:sp>
        <p:nvSpPr>
          <p:cNvPr id="71" name="PlaceHolder 2"/>
          <p:cNvSpPr>
            <a:spLocks noGrp="1"/>
          </p:cNvSpPr>
          <p:nvPr>
            <p:ph type="body"/>
          </p:nvPr>
        </p:nvSpPr>
        <p:spPr>
          <a:xfrm>
            <a:off x="457200" y="1600200"/>
            <a:ext cx="2649600" cy="2369160"/>
          </a:xfrm>
          <a:prstGeom prst="rect">
            <a:avLst/>
          </a:prstGeom>
        </p:spPr>
        <p:txBody>
          <a:bodyPr lIns="0" rIns="0" tIns="0" bIns="0">
            <a:normAutofit/>
          </a:bodyPr>
          <a:p>
            <a:endParaRPr b="0" lang="en-US" sz="1400" spc="-1" strike="noStrike">
              <a:solidFill>
                <a:srgbClr val="000000"/>
              </a:solidFill>
              <a:latin typeface="Arial"/>
            </a:endParaRPr>
          </a:p>
        </p:txBody>
      </p:sp>
      <p:sp>
        <p:nvSpPr>
          <p:cNvPr id="72" name="PlaceHolder 3"/>
          <p:cNvSpPr>
            <a:spLocks noGrp="1"/>
          </p:cNvSpPr>
          <p:nvPr>
            <p:ph type="body"/>
          </p:nvPr>
        </p:nvSpPr>
        <p:spPr>
          <a:xfrm>
            <a:off x="3239640" y="1600200"/>
            <a:ext cx="2649600" cy="2369160"/>
          </a:xfrm>
          <a:prstGeom prst="rect">
            <a:avLst/>
          </a:prstGeom>
        </p:spPr>
        <p:txBody>
          <a:bodyPr lIns="0" rIns="0" tIns="0" bIns="0">
            <a:normAutofit/>
          </a:bodyPr>
          <a:p>
            <a:endParaRPr b="0" lang="en-US" sz="1400" spc="-1" strike="noStrike">
              <a:solidFill>
                <a:srgbClr val="000000"/>
              </a:solidFill>
              <a:latin typeface="Arial"/>
            </a:endParaRPr>
          </a:p>
        </p:txBody>
      </p:sp>
      <p:sp>
        <p:nvSpPr>
          <p:cNvPr id="73" name="PlaceHolder 4"/>
          <p:cNvSpPr>
            <a:spLocks noGrp="1"/>
          </p:cNvSpPr>
          <p:nvPr>
            <p:ph type="body"/>
          </p:nvPr>
        </p:nvSpPr>
        <p:spPr>
          <a:xfrm>
            <a:off x="6022080" y="1600200"/>
            <a:ext cx="2649600" cy="2369160"/>
          </a:xfrm>
          <a:prstGeom prst="rect">
            <a:avLst/>
          </a:prstGeom>
        </p:spPr>
        <p:txBody>
          <a:bodyPr lIns="0" rIns="0" tIns="0" bIns="0">
            <a:normAutofit/>
          </a:bodyPr>
          <a:p>
            <a:endParaRPr b="0" lang="en-US" sz="1400" spc="-1" strike="noStrike">
              <a:solidFill>
                <a:srgbClr val="000000"/>
              </a:solidFill>
              <a:latin typeface="Arial"/>
            </a:endParaRPr>
          </a:p>
        </p:txBody>
      </p:sp>
      <p:sp>
        <p:nvSpPr>
          <p:cNvPr id="74" name="PlaceHolder 5"/>
          <p:cNvSpPr>
            <a:spLocks noGrp="1"/>
          </p:cNvSpPr>
          <p:nvPr>
            <p:ph type="body"/>
          </p:nvPr>
        </p:nvSpPr>
        <p:spPr>
          <a:xfrm>
            <a:off x="457200" y="4194720"/>
            <a:ext cx="2649600" cy="2369160"/>
          </a:xfrm>
          <a:prstGeom prst="rect">
            <a:avLst/>
          </a:prstGeom>
        </p:spPr>
        <p:txBody>
          <a:bodyPr lIns="0" rIns="0" tIns="0" bIns="0">
            <a:normAutofit/>
          </a:bodyPr>
          <a:p>
            <a:endParaRPr b="0" lang="en-US" sz="1400" spc="-1" strike="noStrike">
              <a:solidFill>
                <a:srgbClr val="000000"/>
              </a:solidFill>
              <a:latin typeface="Arial"/>
            </a:endParaRPr>
          </a:p>
        </p:txBody>
      </p:sp>
      <p:sp>
        <p:nvSpPr>
          <p:cNvPr id="75" name="PlaceHolder 6"/>
          <p:cNvSpPr>
            <a:spLocks noGrp="1"/>
          </p:cNvSpPr>
          <p:nvPr>
            <p:ph type="body"/>
          </p:nvPr>
        </p:nvSpPr>
        <p:spPr>
          <a:xfrm>
            <a:off x="3239640" y="4194720"/>
            <a:ext cx="2649600" cy="2369160"/>
          </a:xfrm>
          <a:prstGeom prst="rect">
            <a:avLst/>
          </a:prstGeom>
        </p:spPr>
        <p:txBody>
          <a:bodyPr lIns="0" rIns="0" tIns="0" bIns="0">
            <a:normAutofit/>
          </a:bodyPr>
          <a:p>
            <a:endParaRPr b="0" lang="en-US" sz="1400" spc="-1" strike="noStrike">
              <a:solidFill>
                <a:srgbClr val="000000"/>
              </a:solidFill>
              <a:latin typeface="Arial"/>
            </a:endParaRPr>
          </a:p>
        </p:txBody>
      </p:sp>
      <p:sp>
        <p:nvSpPr>
          <p:cNvPr id="76" name="PlaceHolder 7"/>
          <p:cNvSpPr>
            <a:spLocks noGrp="1"/>
          </p:cNvSpPr>
          <p:nvPr>
            <p:ph type="body"/>
          </p:nvPr>
        </p:nvSpPr>
        <p:spPr>
          <a:xfrm>
            <a:off x="6022080" y="4194720"/>
            <a:ext cx="2649600" cy="23691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 name="PlaceHolder 1"/>
          <p:cNvSpPr>
            <a:spLocks noGrp="1"/>
          </p:cNvSpPr>
          <p:nvPr>
            <p:ph type="title"/>
          </p:nvPr>
        </p:nvSpPr>
        <p:spPr>
          <a:xfrm>
            <a:off x="457200" y="274680"/>
            <a:ext cx="8229240" cy="1142640"/>
          </a:xfrm>
          <a:prstGeom prst="rect">
            <a:avLst/>
          </a:prstGeom>
        </p:spPr>
        <p:txBody>
          <a:bodyPr lIns="0" rIns="0" tIns="0" bIns="0" anchor="ctr">
            <a:spAutoFit/>
          </a:bodyPr>
          <a:p>
            <a:endParaRPr b="0" lang="en-US" sz="1400" spc="-1" strike="noStrike">
              <a:solidFill>
                <a:srgbClr val="000000"/>
              </a:solidFill>
              <a:latin typeface="Arial"/>
            </a:endParaRPr>
          </a:p>
        </p:txBody>
      </p:sp>
      <p:sp>
        <p:nvSpPr>
          <p:cNvPr id="6" name="PlaceHolder 2"/>
          <p:cNvSpPr>
            <a:spLocks noGrp="1"/>
          </p:cNvSpPr>
          <p:nvPr>
            <p:ph type="body"/>
          </p:nvPr>
        </p:nvSpPr>
        <p:spPr>
          <a:xfrm>
            <a:off x="457200" y="1600200"/>
            <a:ext cx="8229240" cy="496728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457200" y="274680"/>
            <a:ext cx="8229240" cy="1142640"/>
          </a:xfrm>
          <a:prstGeom prst="rect">
            <a:avLst/>
          </a:prstGeom>
        </p:spPr>
        <p:txBody>
          <a:bodyPr lIns="0" rIns="0" tIns="0" bIns="0" anchor="ctr">
            <a:spAutoFit/>
          </a:bodyPr>
          <a:p>
            <a:endParaRPr b="0" lang="en-US" sz="1400" spc="-1" strike="noStrike">
              <a:solidFill>
                <a:srgbClr val="000000"/>
              </a:solidFill>
              <a:latin typeface="Arial"/>
            </a:endParaRPr>
          </a:p>
        </p:txBody>
      </p:sp>
      <p:sp>
        <p:nvSpPr>
          <p:cNvPr id="8" name="PlaceHolder 2"/>
          <p:cNvSpPr>
            <a:spLocks noGrp="1"/>
          </p:cNvSpPr>
          <p:nvPr>
            <p:ph type="body"/>
          </p:nvPr>
        </p:nvSpPr>
        <p:spPr>
          <a:xfrm>
            <a:off x="457200" y="1600200"/>
            <a:ext cx="4015800" cy="4967280"/>
          </a:xfrm>
          <a:prstGeom prst="rect">
            <a:avLst/>
          </a:prstGeom>
        </p:spPr>
        <p:txBody>
          <a:bodyPr lIns="0" rIns="0" tIns="0" bIns="0">
            <a:normAutofit/>
          </a:bodyPr>
          <a:p>
            <a:endParaRPr b="0" lang="en-US" sz="1400" spc="-1" strike="noStrike">
              <a:solidFill>
                <a:srgbClr val="000000"/>
              </a:solidFill>
              <a:latin typeface="Arial"/>
            </a:endParaRPr>
          </a:p>
        </p:txBody>
      </p:sp>
      <p:sp>
        <p:nvSpPr>
          <p:cNvPr id="9" name="PlaceHolder 3"/>
          <p:cNvSpPr>
            <a:spLocks noGrp="1"/>
          </p:cNvSpPr>
          <p:nvPr>
            <p:ph type="body"/>
          </p:nvPr>
        </p:nvSpPr>
        <p:spPr>
          <a:xfrm>
            <a:off x="4674240" y="1600200"/>
            <a:ext cx="4015800" cy="496728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0" name="PlaceHolder 1"/>
          <p:cNvSpPr>
            <a:spLocks noGrp="1"/>
          </p:cNvSpPr>
          <p:nvPr>
            <p:ph type="title"/>
          </p:nvPr>
        </p:nvSpPr>
        <p:spPr>
          <a:xfrm>
            <a:off x="457200" y="274680"/>
            <a:ext cx="8229240" cy="1142640"/>
          </a:xfrm>
          <a:prstGeom prst="rect">
            <a:avLst/>
          </a:prstGeom>
        </p:spPr>
        <p:txBody>
          <a:bodyPr lIns="0" rIns="0" tIns="0" bIns="0" anchor="ctr">
            <a:spAutoFit/>
          </a:bodyPr>
          <a:p>
            <a:endParaRPr b="0" lang="en-US" sz="1400" spc="-1" strike="noStrike">
              <a:solidFill>
                <a:srgbClr val="000000"/>
              </a:solidFill>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1" name="PlaceHolder 1"/>
          <p:cNvSpPr>
            <a:spLocks noGrp="1"/>
          </p:cNvSpPr>
          <p:nvPr>
            <p:ph type="subTitle"/>
          </p:nvPr>
        </p:nvSpPr>
        <p:spPr>
          <a:xfrm>
            <a:off x="457200" y="274680"/>
            <a:ext cx="8229240" cy="529776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2" name="PlaceHolder 1"/>
          <p:cNvSpPr>
            <a:spLocks noGrp="1"/>
          </p:cNvSpPr>
          <p:nvPr>
            <p:ph type="title"/>
          </p:nvPr>
        </p:nvSpPr>
        <p:spPr>
          <a:xfrm>
            <a:off x="457200" y="274680"/>
            <a:ext cx="8229240" cy="1142640"/>
          </a:xfrm>
          <a:prstGeom prst="rect">
            <a:avLst/>
          </a:prstGeom>
        </p:spPr>
        <p:txBody>
          <a:bodyPr lIns="0" rIns="0" tIns="0" bIns="0" anchor="ctr">
            <a:spAutoFit/>
          </a:bodyPr>
          <a:p>
            <a:endParaRPr b="0" lang="en-US" sz="1400" spc="-1" strike="noStrike">
              <a:solidFill>
                <a:srgbClr val="000000"/>
              </a:solidFill>
              <a:latin typeface="Arial"/>
            </a:endParaRPr>
          </a:p>
        </p:txBody>
      </p:sp>
      <p:sp>
        <p:nvSpPr>
          <p:cNvPr id="13" name="PlaceHolder 2"/>
          <p:cNvSpPr>
            <a:spLocks noGrp="1"/>
          </p:cNvSpPr>
          <p:nvPr>
            <p:ph type="body"/>
          </p:nvPr>
        </p:nvSpPr>
        <p:spPr>
          <a:xfrm>
            <a:off x="457200" y="1600200"/>
            <a:ext cx="4015800" cy="2369160"/>
          </a:xfrm>
          <a:prstGeom prst="rect">
            <a:avLst/>
          </a:prstGeom>
        </p:spPr>
        <p:txBody>
          <a:bodyPr lIns="0" rIns="0" tIns="0" bIns="0">
            <a:normAutofit/>
          </a:bodyPr>
          <a:p>
            <a:endParaRPr b="0" lang="en-US" sz="1400" spc="-1" strike="noStrike">
              <a:solidFill>
                <a:srgbClr val="000000"/>
              </a:solidFill>
              <a:latin typeface="Arial"/>
            </a:endParaRPr>
          </a:p>
        </p:txBody>
      </p:sp>
      <p:sp>
        <p:nvSpPr>
          <p:cNvPr id="14" name="PlaceHolder 3"/>
          <p:cNvSpPr>
            <a:spLocks noGrp="1"/>
          </p:cNvSpPr>
          <p:nvPr>
            <p:ph type="body"/>
          </p:nvPr>
        </p:nvSpPr>
        <p:spPr>
          <a:xfrm>
            <a:off x="4674240" y="1600200"/>
            <a:ext cx="4015800" cy="4967280"/>
          </a:xfrm>
          <a:prstGeom prst="rect">
            <a:avLst/>
          </a:prstGeom>
        </p:spPr>
        <p:txBody>
          <a:bodyPr lIns="0" rIns="0" tIns="0" bIns="0">
            <a:normAutofit/>
          </a:bodyPr>
          <a:p>
            <a:endParaRPr b="0" lang="en-US" sz="1400" spc="-1" strike="noStrike">
              <a:solidFill>
                <a:srgbClr val="000000"/>
              </a:solidFill>
              <a:latin typeface="Arial"/>
            </a:endParaRPr>
          </a:p>
        </p:txBody>
      </p:sp>
      <p:sp>
        <p:nvSpPr>
          <p:cNvPr id="15" name="PlaceHolder 4"/>
          <p:cNvSpPr>
            <a:spLocks noGrp="1"/>
          </p:cNvSpPr>
          <p:nvPr>
            <p:ph type="body"/>
          </p:nvPr>
        </p:nvSpPr>
        <p:spPr>
          <a:xfrm>
            <a:off x="457200" y="4194720"/>
            <a:ext cx="4015800" cy="23691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6" name="PlaceHolder 1"/>
          <p:cNvSpPr>
            <a:spLocks noGrp="1"/>
          </p:cNvSpPr>
          <p:nvPr>
            <p:ph type="title"/>
          </p:nvPr>
        </p:nvSpPr>
        <p:spPr>
          <a:xfrm>
            <a:off x="457200" y="274680"/>
            <a:ext cx="8229240" cy="1142640"/>
          </a:xfrm>
          <a:prstGeom prst="rect">
            <a:avLst/>
          </a:prstGeom>
        </p:spPr>
        <p:txBody>
          <a:bodyPr lIns="0" rIns="0" tIns="0" bIns="0" anchor="ctr">
            <a:spAutoFit/>
          </a:bodyPr>
          <a:p>
            <a:endParaRPr b="0" lang="en-US" sz="1400" spc="-1" strike="noStrike">
              <a:solidFill>
                <a:srgbClr val="000000"/>
              </a:solidFill>
              <a:latin typeface="Arial"/>
            </a:endParaRPr>
          </a:p>
        </p:txBody>
      </p:sp>
      <p:sp>
        <p:nvSpPr>
          <p:cNvPr id="17" name="PlaceHolder 2"/>
          <p:cNvSpPr>
            <a:spLocks noGrp="1"/>
          </p:cNvSpPr>
          <p:nvPr>
            <p:ph type="body"/>
          </p:nvPr>
        </p:nvSpPr>
        <p:spPr>
          <a:xfrm>
            <a:off x="457200" y="1600200"/>
            <a:ext cx="4015800" cy="4967280"/>
          </a:xfrm>
          <a:prstGeom prst="rect">
            <a:avLst/>
          </a:prstGeom>
        </p:spPr>
        <p:txBody>
          <a:bodyPr lIns="0" rIns="0" tIns="0" bIns="0">
            <a:normAutofit/>
          </a:bodyPr>
          <a:p>
            <a:endParaRPr b="0" lang="en-US" sz="1400" spc="-1" strike="noStrike">
              <a:solidFill>
                <a:srgbClr val="000000"/>
              </a:solidFill>
              <a:latin typeface="Arial"/>
            </a:endParaRPr>
          </a:p>
        </p:txBody>
      </p:sp>
      <p:sp>
        <p:nvSpPr>
          <p:cNvPr id="18" name="PlaceHolder 3"/>
          <p:cNvSpPr>
            <a:spLocks noGrp="1"/>
          </p:cNvSpPr>
          <p:nvPr>
            <p:ph type="body"/>
          </p:nvPr>
        </p:nvSpPr>
        <p:spPr>
          <a:xfrm>
            <a:off x="4674240" y="1600200"/>
            <a:ext cx="4015800" cy="2369160"/>
          </a:xfrm>
          <a:prstGeom prst="rect">
            <a:avLst/>
          </a:prstGeom>
        </p:spPr>
        <p:txBody>
          <a:bodyPr lIns="0" rIns="0" tIns="0" bIns="0">
            <a:normAutofit/>
          </a:bodyPr>
          <a:p>
            <a:endParaRPr b="0" lang="en-US" sz="1400" spc="-1" strike="noStrike">
              <a:solidFill>
                <a:srgbClr val="000000"/>
              </a:solidFill>
              <a:latin typeface="Arial"/>
            </a:endParaRPr>
          </a:p>
        </p:txBody>
      </p:sp>
      <p:sp>
        <p:nvSpPr>
          <p:cNvPr id="19" name="PlaceHolder 4"/>
          <p:cNvSpPr>
            <a:spLocks noGrp="1"/>
          </p:cNvSpPr>
          <p:nvPr>
            <p:ph type="body"/>
          </p:nvPr>
        </p:nvSpPr>
        <p:spPr>
          <a:xfrm>
            <a:off x="4674240" y="4194720"/>
            <a:ext cx="4015800" cy="23691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0" name="PlaceHolder 1"/>
          <p:cNvSpPr>
            <a:spLocks noGrp="1"/>
          </p:cNvSpPr>
          <p:nvPr>
            <p:ph type="title"/>
          </p:nvPr>
        </p:nvSpPr>
        <p:spPr>
          <a:xfrm>
            <a:off x="457200" y="274680"/>
            <a:ext cx="8229240" cy="1142640"/>
          </a:xfrm>
          <a:prstGeom prst="rect">
            <a:avLst/>
          </a:prstGeom>
        </p:spPr>
        <p:txBody>
          <a:bodyPr lIns="0" rIns="0" tIns="0" bIns="0" anchor="ctr">
            <a:spAutoFit/>
          </a:bodyPr>
          <a:p>
            <a:endParaRPr b="0" lang="en-US" sz="1400" spc="-1" strike="noStrike">
              <a:solidFill>
                <a:srgbClr val="000000"/>
              </a:solidFill>
              <a:latin typeface="Arial"/>
            </a:endParaRPr>
          </a:p>
        </p:txBody>
      </p:sp>
      <p:sp>
        <p:nvSpPr>
          <p:cNvPr id="21" name="PlaceHolder 2"/>
          <p:cNvSpPr>
            <a:spLocks noGrp="1"/>
          </p:cNvSpPr>
          <p:nvPr>
            <p:ph type="body"/>
          </p:nvPr>
        </p:nvSpPr>
        <p:spPr>
          <a:xfrm>
            <a:off x="457200" y="1600200"/>
            <a:ext cx="4015800" cy="2369160"/>
          </a:xfrm>
          <a:prstGeom prst="rect">
            <a:avLst/>
          </a:prstGeom>
        </p:spPr>
        <p:txBody>
          <a:bodyPr lIns="0" rIns="0" tIns="0" bIns="0">
            <a:normAutofit/>
          </a:bodyPr>
          <a:p>
            <a:endParaRPr b="0" lang="en-US" sz="1400" spc="-1" strike="noStrike">
              <a:solidFill>
                <a:srgbClr val="000000"/>
              </a:solidFill>
              <a:latin typeface="Arial"/>
            </a:endParaRPr>
          </a:p>
        </p:txBody>
      </p:sp>
      <p:sp>
        <p:nvSpPr>
          <p:cNvPr id="22" name="PlaceHolder 3"/>
          <p:cNvSpPr>
            <a:spLocks noGrp="1"/>
          </p:cNvSpPr>
          <p:nvPr>
            <p:ph type="body"/>
          </p:nvPr>
        </p:nvSpPr>
        <p:spPr>
          <a:xfrm>
            <a:off x="4674240" y="1600200"/>
            <a:ext cx="4015800" cy="2369160"/>
          </a:xfrm>
          <a:prstGeom prst="rect">
            <a:avLst/>
          </a:prstGeom>
        </p:spPr>
        <p:txBody>
          <a:bodyPr lIns="0" rIns="0" tIns="0" bIns="0">
            <a:normAutofit/>
          </a:bodyPr>
          <a:p>
            <a:endParaRPr b="0" lang="en-US" sz="1400" spc="-1" strike="noStrike">
              <a:solidFill>
                <a:srgbClr val="000000"/>
              </a:solidFill>
              <a:latin typeface="Arial"/>
            </a:endParaRPr>
          </a:p>
        </p:txBody>
      </p:sp>
      <p:sp>
        <p:nvSpPr>
          <p:cNvPr id="23" name="PlaceHolder 4"/>
          <p:cNvSpPr>
            <a:spLocks noGrp="1"/>
          </p:cNvSpPr>
          <p:nvPr>
            <p:ph type="body"/>
          </p:nvPr>
        </p:nvSpPr>
        <p:spPr>
          <a:xfrm>
            <a:off x="457200" y="4194720"/>
            <a:ext cx="8229240" cy="23691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311760" y="444960"/>
            <a:ext cx="8520120" cy="572400"/>
          </a:xfrm>
          <a:prstGeom prst="rect">
            <a:avLst/>
          </a:prstGeom>
        </p:spPr>
        <p:txBody>
          <a:bodyPr tIns="91440" bIns="91440">
            <a:noAutofit/>
          </a:bodyPr>
          <a:p>
            <a:r>
              <a:rPr b="0" lang="en-US" sz="2800" spc="-1" strike="noStrike">
                <a:solidFill>
                  <a:srgbClr val="000000"/>
                </a:solidFill>
                <a:latin typeface="Arial"/>
              </a:rPr>
              <a:t>Click to edit the title text format</a:t>
            </a:r>
            <a:endParaRPr b="0" lang="en-US" sz="2800" spc="-1" strike="noStrike">
              <a:solidFill>
                <a:srgbClr val="000000"/>
              </a:solidFill>
              <a:latin typeface="Arial"/>
            </a:endParaRPr>
          </a:p>
        </p:txBody>
      </p:sp>
      <p:sp>
        <p:nvSpPr>
          <p:cNvPr id="1" name="PlaceHolder 2"/>
          <p:cNvSpPr>
            <a:spLocks noGrp="1"/>
          </p:cNvSpPr>
          <p:nvPr>
            <p:ph type="body"/>
          </p:nvPr>
        </p:nvSpPr>
        <p:spPr>
          <a:xfrm>
            <a:off x="311760" y="1152360"/>
            <a:ext cx="8520120" cy="3416040"/>
          </a:xfrm>
          <a:prstGeom prst="rect">
            <a:avLst/>
          </a:prstGeom>
        </p:spPr>
        <p:txBody>
          <a:bodyPr tIns="91440" bIns="91440">
            <a:noAutofit/>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2" name="PlaceHolder 3"/>
          <p:cNvSpPr>
            <a:spLocks noGrp="1"/>
          </p:cNvSpPr>
          <p:nvPr>
            <p:ph type="sldNum"/>
          </p:nvPr>
        </p:nvSpPr>
        <p:spPr>
          <a:xfrm>
            <a:off x="8472600" y="4663080"/>
            <a:ext cx="548280" cy="393120"/>
          </a:xfrm>
          <a:prstGeom prst="rect">
            <a:avLst/>
          </a:prstGeom>
        </p:spPr>
        <p:txBody>
          <a:bodyPr tIns="91440" bIns="91440" anchor="ctr">
            <a:noAutofit/>
          </a:bodyPr>
          <a:p>
            <a:endParaRPr b="0" lang="en-US" sz="24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9" name="PlaceHolder 1"/>
          <p:cNvSpPr>
            <a:spLocks noGrp="1"/>
          </p:cNvSpPr>
          <p:nvPr>
            <p:ph type="title"/>
          </p:nvPr>
        </p:nvSpPr>
        <p:spPr>
          <a:xfrm>
            <a:off x="457200" y="274680"/>
            <a:ext cx="8229240" cy="1142640"/>
          </a:xfrm>
          <a:prstGeom prst="rect">
            <a:avLst/>
          </a:prstGeom>
        </p:spPr>
        <p:txBody>
          <a:bodyPr tIns="91440" bIns="91440" anchor="b">
            <a:noAutofit/>
          </a:bodyPr>
          <a:p>
            <a:r>
              <a:rPr b="0" lang="en-US" sz="3600" spc="-1" strike="noStrike">
                <a:solidFill>
                  <a:srgbClr val="000000"/>
                </a:solidFill>
                <a:latin typeface="Arial"/>
              </a:rPr>
              <a:t>Click to edit the title text format</a:t>
            </a:r>
            <a:endParaRPr b="0" lang="en-US" sz="3600" spc="-1" strike="noStrike">
              <a:solidFill>
                <a:srgbClr val="000000"/>
              </a:solidFill>
              <a:latin typeface="Arial"/>
            </a:endParaRPr>
          </a:p>
        </p:txBody>
      </p:sp>
      <p:sp>
        <p:nvSpPr>
          <p:cNvPr id="40" name="PlaceHolder 2"/>
          <p:cNvSpPr>
            <a:spLocks noGrp="1"/>
          </p:cNvSpPr>
          <p:nvPr>
            <p:ph type="body"/>
          </p:nvPr>
        </p:nvSpPr>
        <p:spPr>
          <a:xfrm>
            <a:off x="457200" y="1600200"/>
            <a:ext cx="8229240" cy="4967280"/>
          </a:xfrm>
          <a:prstGeom prst="rect">
            <a:avLst/>
          </a:prstGeom>
        </p:spPr>
        <p:txBody>
          <a:bodyPr tIns="91440" bIns="91440">
            <a:noAutofit/>
          </a:bodyPr>
          <a:p>
            <a:pPr marL="432000" indent="-324000">
              <a:spcBef>
                <a:spcPts val="1417"/>
              </a:spcBef>
              <a:buClr>
                <a:srgbClr val="000000"/>
              </a:buClr>
              <a:buSzPct val="45000"/>
              <a:buFont typeface="Wingdings" charset="2"/>
              <a:buChar char=""/>
            </a:pPr>
            <a:r>
              <a:rPr b="0" lang="en-US" sz="3000" spc="-1" strike="noStrike">
                <a:solidFill>
                  <a:srgbClr val="000000"/>
                </a:solidFill>
                <a:latin typeface="Arial"/>
              </a:rPr>
              <a:t>Click to edit the outline text format</a:t>
            </a:r>
            <a:endParaRPr b="0" lang="en-US" sz="30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3000" spc="-1" strike="noStrike">
                <a:solidFill>
                  <a:srgbClr val="000000"/>
                </a:solidFill>
                <a:latin typeface="Arial"/>
              </a:rPr>
              <a:t>Second Outline Level</a:t>
            </a:r>
            <a:endParaRPr b="0" lang="en-US" sz="30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3000" spc="-1" strike="noStrike">
                <a:solidFill>
                  <a:srgbClr val="000000"/>
                </a:solidFill>
                <a:latin typeface="Arial"/>
              </a:rPr>
              <a:t>Third Outline Level</a:t>
            </a:r>
            <a:endParaRPr b="0" lang="en-US" sz="30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3000" spc="-1" strike="noStrike">
                <a:solidFill>
                  <a:srgbClr val="000000"/>
                </a:solidFill>
                <a:latin typeface="Arial"/>
              </a:rPr>
              <a:t>Fourth Outline Level</a:t>
            </a:r>
            <a:endParaRPr b="0" lang="en-US" sz="3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3000" spc="-1" strike="noStrike">
                <a:solidFill>
                  <a:srgbClr val="000000"/>
                </a:solidFill>
                <a:latin typeface="Arial"/>
              </a:rPr>
              <a:t>Fifth Outline Level</a:t>
            </a:r>
            <a:endParaRPr b="0" lang="en-US" sz="3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3000" spc="-1" strike="noStrike">
                <a:solidFill>
                  <a:srgbClr val="000000"/>
                </a:solidFill>
                <a:latin typeface="Arial"/>
              </a:rPr>
              <a:t>Sixth Outline Level</a:t>
            </a:r>
            <a:endParaRPr b="0" lang="en-US" sz="3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3000" spc="-1" strike="noStrike">
                <a:solidFill>
                  <a:srgbClr val="000000"/>
                </a:solidFill>
                <a:latin typeface="Arial"/>
              </a:rPr>
              <a:t>Seventh Outline Level</a:t>
            </a:r>
            <a:endParaRPr b="0" lang="en-US" sz="3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3.xml"/>
</Relationships>
</file>

<file path=ppt/slides/_rels/slide10.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slideLayout" Target="../slideLayouts/slideLayout15.xml"/>
</Relationships>
</file>

<file path=ppt/slides/_rels/slide11.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slideLayout" Target="../slideLayouts/slideLayout15.xml"/>
</Relationships>
</file>

<file path=ppt/slides/_rels/slide12.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15.xml"/>
</Relationships>
</file>

<file path=ppt/slides/_rels/slide13.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slideLayout" Target="../slideLayouts/slideLayout3.xml"/>
</Relationships>
</file>

<file path=ppt/slides/_rels/slide14.xml.rels><?xml version="1.0" encoding="UTF-8"?>
<Relationships xmlns="http://schemas.openxmlformats.org/package/2006/relationships"><Relationship Id="rId1" Type="http://schemas.openxmlformats.org/officeDocument/2006/relationships/slideLayout" Target="../slideLayouts/slideLayout15.xml"/>
</Relationships>
</file>

<file path=ppt/slides/_rels/slide15.xml.rels><?xml version="1.0" encoding="UTF-8"?>
<Relationships xmlns="http://schemas.openxmlformats.org/package/2006/relationships"><Relationship Id="rId1" Type="http://schemas.openxmlformats.org/officeDocument/2006/relationships/slideLayout" Target="../slideLayouts/slideLayout15.xml"/>
</Relationships>
</file>

<file path=ppt/slides/_rels/slide16.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15.xml"/>
</Relationships>
</file>

<file path=ppt/slides/_rels/slide17.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slideLayout" Target="../slideLayouts/slideLayout15.xml"/>
</Relationships>
</file>

<file path=ppt/slides/_rels/slide18.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slideLayout" Target="../slideLayouts/slideLayout3.xml"/>
</Relationships>
</file>

<file path=ppt/slides/_rels/slide19.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slideLayout" Target="../slideLayouts/slideLayout15.xml"/>
</Relationships>
</file>

<file path=ppt/slides/_rels/slide2.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15.xml"/>
</Relationships>
</file>

<file path=ppt/slides/_rels/slide20.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slideLayout" Target="../slideLayouts/slideLayout15.xml"/>
</Relationships>
</file>

<file path=ppt/slides/_rels/slide21.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15.xml"/>
</Relationships>
</file>

<file path=ppt/slides/_rels/slide22.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slideLayout" Target="../slideLayouts/slideLayout15.xml"/>
</Relationships>
</file>

<file path=ppt/slides/_rels/slide23.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slideLayout" Target="../slideLayouts/slideLayout3.xml"/>
</Relationships>
</file>

<file path=ppt/slides/_rels/slide24.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15.xml"/>
</Relationships>
</file>

<file path=ppt/slides/_rels/slide25.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15.xml"/>
</Relationships>
</file>

<file path=ppt/slides/_rels/slide26.xml.rels><?xml version="1.0" encoding="UTF-8"?>
<Relationships xmlns="http://schemas.openxmlformats.org/package/2006/relationships"><Relationship Id="rId1" Type="http://schemas.openxmlformats.org/officeDocument/2006/relationships/image" Target="../media/image23.png"/><Relationship Id="rId2" Type="http://schemas.openxmlformats.org/officeDocument/2006/relationships/slideLayout" Target="../slideLayouts/slideLayout15.xml"/>
</Relationships>
</file>

<file path=ppt/slides/_rels/slide27.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slideLayout" Target="../slideLayouts/slideLayout15.xml"/>
</Relationships>
</file>

<file path=ppt/slides/_rels/slide3.xml.rels><?xml version="1.0" encoding="UTF-8"?>
<Relationships xmlns="http://schemas.openxmlformats.org/package/2006/relationships"><Relationship Id="rId1" Type="http://schemas.openxmlformats.org/officeDocument/2006/relationships/image" Target="../media/image3.jpeg"/><Relationship Id="rId2" Type="http://schemas.openxmlformats.org/officeDocument/2006/relationships/slideLayout" Target="../slideLayouts/slideLayout15.xml"/>
</Relationships>
</file>

<file path=ppt/slides/_rels/slide4.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3.xml"/>
</Relationships>
</file>

<file path=ppt/slides/_rels/slide5.xml.rels><?xml version="1.0" encoding="UTF-8"?>
<Relationships xmlns="http://schemas.openxmlformats.org/package/2006/relationships"><Relationship Id="rId1" Type="http://schemas.openxmlformats.org/officeDocument/2006/relationships/image" Target="../media/image5.jpeg"/><Relationship Id="rId2" Type="http://schemas.openxmlformats.org/officeDocument/2006/relationships/slideLayout" Target="../slideLayouts/slideLayout15.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15.xml"/>
</Relationships>
</file>

<file path=ppt/slides/_rels/slide7.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slideLayout" Target="../slideLayouts/slideLayout15.xml"/>
</Relationships>
</file>

<file path=ppt/slides/_rels/slide8.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15.xml"/>
</Relationships>
</file>

<file path=ppt/slides/_rels/slide9.xml.rels><?xml version="1.0" encoding="UTF-8"?>
<Relationships xmlns="http://schemas.openxmlformats.org/package/2006/relationships"><Relationship Id="rId1" Type="http://schemas.openxmlformats.org/officeDocument/2006/relationships/hyperlink" Target="https://www.dofactory.com/net/facade-design-pattern" TargetMode="External"/><Relationship Id="rId2" Type="http://schemas.openxmlformats.org/officeDocument/2006/relationships/image" Target="../media/image8.png"/><Relationship Id="rId3" Type="http://schemas.openxmlformats.org/officeDocument/2006/relationships/slideLayout" Target="../slideLayouts/slideLayout15.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77" name="Google Shape;111;p27" descr=""/>
          <p:cNvPicPr/>
          <p:nvPr/>
        </p:nvPicPr>
        <p:blipFill>
          <a:blip r:embed="rId1"/>
          <a:stretch/>
        </p:blipFill>
        <p:spPr>
          <a:xfrm>
            <a:off x="0" y="0"/>
            <a:ext cx="9143640" cy="5143320"/>
          </a:xfrm>
          <a:prstGeom prst="rect">
            <a:avLst/>
          </a:prstGeom>
          <a:ln>
            <a:noFill/>
          </a:ln>
        </p:spPr>
      </p:pic>
      <p:sp>
        <p:nvSpPr>
          <p:cNvPr id="78" name="CustomShape 1"/>
          <p:cNvSpPr/>
          <p:nvPr/>
        </p:nvSpPr>
        <p:spPr>
          <a:xfrm>
            <a:off x="5622120" y="1213920"/>
            <a:ext cx="3201480" cy="2639520"/>
          </a:xfrm>
          <a:prstGeom prst="rect">
            <a:avLst/>
          </a:prstGeom>
          <a:noFill/>
          <a:ln>
            <a:noFill/>
          </a:ln>
        </p:spPr>
        <p:style>
          <a:lnRef idx="0"/>
          <a:fillRef idx="0"/>
          <a:effectRef idx="0"/>
          <a:fontRef idx="minor"/>
        </p:style>
        <p:txBody>
          <a:bodyPr tIns="91440" bIns="91440">
            <a:noAutofit/>
          </a:bodyPr>
          <a:p>
            <a:pPr algn="r">
              <a:lnSpc>
                <a:spcPct val="100000"/>
              </a:lnSpc>
            </a:pPr>
            <a:endParaRPr b="0" lang="en-US" sz="1800" spc="-1" strike="noStrike">
              <a:latin typeface="Arial"/>
            </a:endParaRPr>
          </a:p>
          <a:p>
            <a:pPr algn="r">
              <a:lnSpc>
                <a:spcPct val="100000"/>
              </a:lnSpc>
            </a:pPr>
            <a:endParaRPr b="0" lang="en-US" sz="1800" spc="-1" strike="noStrike">
              <a:latin typeface="Arial"/>
            </a:endParaRPr>
          </a:p>
          <a:p>
            <a:pPr algn="r">
              <a:lnSpc>
                <a:spcPct val="100000"/>
              </a:lnSpc>
            </a:pPr>
            <a:r>
              <a:rPr b="0" lang="en-US" sz="3400" spc="-1" strike="noStrike">
                <a:solidFill>
                  <a:srgbClr val="96b51a"/>
                </a:solidFill>
                <a:latin typeface="Droid Sans"/>
                <a:ea typeface="Droid Sans"/>
              </a:rPr>
              <a:t>Design Patterns</a:t>
            </a:r>
            <a:endParaRPr b="0" lang="en-US" sz="3400" spc="-1" strike="noStrike">
              <a:latin typeface="Arial"/>
            </a:endParaRPr>
          </a:p>
          <a:p>
            <a:pPr algn="r">
              <a:lnSpc>
                <a:spcPct val="100000"/>
              </a:lnSpc>
            </a:pPr>
            <a:r>
              <a:rPr b="0" i="1" lang="en-US" sz="1400" spc="-1" strike="noStrike">
                <a:solidFill>
                  <a:srgbClr val="ffffff"/>
                </a:solidFill>
                <a:latin typeface="Montserrat"/>
                <a:ea typeface="Montserrat"/>
              </a:rPr>
              <a:t>Solutions to common problems in Software Design</a:t>
            </a:r>
            <a:endParaRPr b="0" lang="en-US" sz="1400" spc="-1" strike="noStrike">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0000"/>
        </a:solidFill>
      </p:bgPr>
    </p:bg>
    <p:spTree>
      <p:nvGrpSpPr>
        <p:cNvPr id="1" name=""/>
        <p:cNvGrpSpPr/>
        <p:nvPr/>
      </p:nvGrpSpPr>
      <p:grpSpPr>
        <a:xfrm>
          <a:off x="0" y="0"/>
          <a:ext cx="0" cy="0"/>
          <a:chOff x="0" y="0"/>
          <a:chExt cx="0" cy="0"/>
        </a:xfrm>
      </p:grpSpPr>
      <p:sp>
        <p:nvSpPr>
          <p:cNvPr id="104" name="CustomShape 1"/>
          <p:cNvSpPr/>
          <p:nvPr/>
        </p:nvSpPr>
        <p:spPr>
          <a:xfrm>
            <a:off x="0" y="5118480"/>
            <a:ext cx="9143640" cy="33120"/>
          </a:xfrm>
          <a:prstGeom prst="rect">
            <a:avLst/>
          </a:prstGeom>
          <a:solidFill>
            <a:srgbClr val="c1d82f"/>
          </a:solidFill>
          <a:ln>
            <a:noFill/>
          </a:ln>
        </p:spPr>
        <p:style>
          <a:lnRef idx="0"/>
          <a:fillRef idx="0"/>
          <a:effectRef idx="0"/>
          <a:fontRef idx="minor"/>
        </p:style>
      </p:sp>
      <p:sp>
        <p:nvSpPr>
          <p:cNvPr id="105" name="CustomShape 2"/>
          <p:cNvSpPr/>
          <p:nvPr/>
        </p:nvSpPr>
        <p:spPr>
          <a:xfrm>
            <a:off x="0" y="216360"/>
            <a:ext cx="9143640" cy="552240"/>
          </a:xfrm>
          <a:prstGeom prst="rect">
            <a:avLst/>
          </a:prstGeom>
          <a:noFill/>
          <a:ln>
            <a:noFill/>
          </a:ln>
        </p:spPr>
        <p:style>
          <a:lnRef idx="0"/>
          <a:fillRef idx="0"/>
          <a:effectRef idx="0"/>
          <a:fontRef idx="minor"/>
        </p:style>
        <p:txBody>
          <a:bodyPr tIns="91440" bIns="91440">
            <a:noAutofit/>
          </a:bodyPr>
          <a:p>
            <a:pPr algn="ctr">
              <a:lnSpc>
                <a:spcPct val="100000"/>
              </a:lnSpc>
            </a:pPr>
            <a:r>
              <a:rPr b="1" lang="en-US" sz="3200" spc="-1" strike="noStrike">
                <a:solidFill>
                  <a:srgbClr val="ffffff"/>
                </a:solidFill>
                <a:latin typeface="Montserrat"/>
                <a:ea typeface="Montserrat"/>
              </a:rPr>
              <a:t>FACADE  example</a:t>
            </a:r>
            <a:endParaRPr b="0" lang="en-US" sz="3200" spc="-1" strike="noStrike">
              <a:latin typeface="Arial"/>
            </a:endParaRPr>
          </a:p>
        </p:txBody>
      </p:sp>
      <p:sp>
        <p:nvSpPr>
          <p:cNvPr id="106" name="CustomShape 3"/>
          <p:cNvSpPr/>
          <p:nvPr/>
        </p:nvSpPr>
        <p:spPr>
          <a:xfrm rot="16200000">
            <a:off x="-596520" y="2538720"/>
            <a:ext cx="2052000" cy="364680"/>
          </a:xfrm>
          <a:prstGeom prst="rect">
            <a:avLst/>
          </a:prstGeom>
          <a:noFill/>
          <a:ln>
            <a:noFill/>
          </a:ln>
        </p:spPr>
        <p:style>
          <a:lnRef idx="0"/>
          <a:fillRef idx="0"/>
          <a:effectRef idx="0"/>
          <a:fontRef idx="minor"/>
        </p:style>
        <p:txBody>
          <a:bodyPr lIns="90000" rIns="90000" tIns="45000" bIns="45000">
            <a:spAutoFit/>
          </a:bodyPr>
          <a:p>
            <a:pPr>
              <a:lnSpc>
                <a:spcPct val="100000"/>
              </a:lnSpc>
            </a:pPr>
            <a:r>
              <a:rPr b="1" lang="en-US" sz="1800" spc="-1" strike="noStrike">
                <a:solidFill>
                  <a:srgbClr val="ffffff"/>
                </a:solidFill>
                <a:latin typeface="Arial"/>
                <a:ea typeface="Arial"/>
              </a:rPr>
              <a:t>With facade</a:t>
            </a:r>
            <a:endParaRPr b="0" lang="en-US" sz="1800" spc="-1" strike="noStrike">
              <a:latin typeface="Arial"/>
            </a:endParaRPr>
          </a:p>
        </p:txBody>
      </p:sp>
      <p:pic>
        <p:nvPicPr>
          <p:cNvPr id="107" name="Picture 2" descr=""/>
          <p:cNvPicPr/>
          <p:nvPr/>
        </p:nvPicPr>
        <p:blipFill>
          <a:blip r:embed="rId1"/>
          <a:stretch/>
        </p:blipFill>
        <p:spPr>
          <a:xfrm>
            <a:off x="975960" y="768960"/>
            <a:ext cx="7734600" cy="4250880"/>
          </a:xfrm>
          <a:prstGeom prst="rect">
            <a:avLst/>
          </a:prstGeom>
          <a:ln>
            <a:noFill/>
          </a:ln>
        </p:spPr>
      </p:pic>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0000"/>
        </a:solidFill>
      </p:bgPr>
    </p:bg>
    <p:spTree>
      <p:nvGrpSpPr>
        <p:cNvPr id="1" name=""/>
        <p:cNvGrpSpPr/>
        <p:nvPr/>
      </p:nvGrpSpPr>
      <p:grpSpPr>
        <a:xfrm>
          <a:off x="0" y="0"/>
          <a:ext cx="0" cy="0"/>
          <a:chOff x="0" y="0"/>
          <a:chExt cx="0" cy="0"/>
        </a:xfrm>
      </p:grpSpPr>
      <p:sp>
        <p:nvSpPr>
          <p:cNvPr id="108" name="CustomShape 1"/>
          <p:cNvSpPr/>
          <p:nvPr/>
        </p:nvSpPr>
        <p:spPr>
          <a:xfrm>
            <a:off x="0" y="5118480"/>
            <a:ext cx="9143640" cy="33120"/>
          </a:xfrm>
          <a:prstGeom prst="rect">
            <a:avLst/>
          </a:prstGeom>
          <a:solidFill>
            <a:srgbClr val="c1d82f"/>
          </a:solidFill>
          <a:ln>
            <a:noFill/>
          </a:ln>
        </p:spPr>
        <p:style>
          <a:lnRef idx="0"/>
          <a:fillRef idx="0"/>
          <a:effectRef idx="0"/>
          <a:fontRef idx="minor"/>
        </p:style>
      </p:sp>
      <p:sp>
        <p:nvSpPr>
          <p:cNvPr id="109" name="CustomShape 2"/>
          <p:cNvSpPr/>
          <p:nvPr/>
        </p:nvSpPr>
        <p:spPr>
          <a:xfrm>
            <a:off x="0" y="216360"/>
            <a:ext cx="9143640" cy="552240"/>
          </a:xfrm>
          <a:prstGeom prst="rect">
            <a:avLst/>
          </a:prstGeom>
          <a:noFill/>
          <a:ln>
            <a:noFill/>
          </a:ln>
        </p:spPr>
        <p:style>
          <a:lnRef idx="0"/>
          <a:fillRef idx="0"/>
          <a:effectRef idx="0"/>
          <a:fontRef idx="minor"/>
        </p:style>
        <p:txBody>
          <a:bodyPr tIns="91440" bIns="91440">
            <a:noAutofit/>
          </a:bodyPr>
          <a:p>
            <a:pPr algn="ctr">
              <a:lnSpc>
                <a:spcPct val="100000"/>
              </a:lnSpc>
            </a:pPr>
            <a:r>
              <a:rPr b="1" lang="en-US" sz="3200" spc="-1" strike="noStrike">
                <a:solidFill>
                  <a:srgbClr val="ffffff"/>
                </a:solidFill>
                <a:latin typeface="Montserrat"/>
                <a:ea typeface="Montserrat"/>
              </a:rPr>
              <a:t>FACADE  another example</a:t>
            </a:r>
            <a:endParaRPr b="0" lang="en-US" sz="3200" spc="-1" strike="noStrike">
              <a:latin typeface="Arial"/>
            </a:endParaRPr>
          </a:p>
        </p:txBody>
      </p:sp>
      <p:sp>
        <p:nvSpPr>
          <p:cNvPr id="110" name="CustomShape 3"/>
          <p:cNvSpPr/>
          <p:nvPr/>
        </p:nvSpPr>
        <p:spPr>
          <a:xfrm rot="16200000">
            <a:off x="-298080" y="2512080"/>
            <a:ext cx="2052000" cy="364680"/>
          </a:xfrm>
          <a:prstGeom prst="rect">
            <a:avLst/>
          </a:prstGeom>
          <a:noFill/>
          <a:ln>
            <a:noFill/>
          </a:ln>
        </p:spPr>
        <p:style>
          <a:lnRef idx="0"/>
          <a:fillRef idx="0"/>
          <a:effectRef idx="0"/>
          <a:fontRef idx="minor"/>
        </p:style>
        <p:txBody>
          <a:bodyPr lIns="90000" rIns="90000" tIns="45000" bIns="45000">
            <a:spAutoFit/>
          </a:bodyPr>
          <a:p>
            <a:pPr>
              <a:lnSpc>
                <a:spcPct val="100000"/>
              </a:lnSpc>
            </a:pPr>
            <a:r>
              <a:rPr b="1" lang="en-US" sz="1800" spc="-1" strike="noStrike">
                <a:solidFill>
                  <a:srgbClr val="ffffff"/>
                </a:solidFill>
                <a:latin typeface="Arial"/>
                <a:ea typeface="Arial"/>
              </a:rPr>
              <a:t>Without facade</a:t>
            </a:r>
            <a:endParaRPr b="0" lang="en-US" sz="1800" spc="-1" strike="noStrike">
              <a:latin typeface="Arial"/>
            </a:endParaRPr>
          </a:p>
        </p:txBody>
      </p:sp>
      <p:pic>
        <p:nvPicPr>
          <p:cNvPr id="111" name="Picture 10" descr=""/>
          <p:cNvPicPr/>
          <p:nvPr/>
        </p:nvPicPr>
        <p:blipFill>
          <a:blip r:embed="rId1"/>
          <a:stretch/>
        </p:blipFill>
        <p:spPr>
          <a:xfrm>
            <a:off x="1085760" y="768960"/>
            <a:ext cx="7656480" cy="4037760"/>
          </a:xfrm>
          <a:prstGeom prst="rect">
            <a:avLst/>
          </a:prstGeom>
          <a:ln>
            <a:noFill/>
          </a:ln>
        </p:spPr>
      </p:pic>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0000"/>
        </a:solidFill>
      </p:bgPr>
    </p:bg>
    <p:spTree>
      <p:nvGrpSpPr>
        <p:cNvPr id="1" name=""/>
        <p:cNvGrpSpPr/>
        <p:nvPr/>
      </p:nvGrpSpPr>
      <p:grpSpPr>
        <a:xfrm>
          <a:off x="0" y="0"/>
          <a:ext cx="0" cy="0"/>
          <a:chOff x="0" y="0"/>
          <a:chExt cx="0" cy="0"/>
        </a:xfrm>
      </p:grpSpPr>
      <p:sp>
        <p:nvSpPr>
          <p:cNvPr id="112" name="CustomShape 1"/>
          <p:cNvSpPr/>
          <p:nvPr/>
        </p:nvSpPr>
        <p:spPr>
          <a:xfrm>
            <a:off x="0" y="5118480"/>
            <a:ext cx="9143640" cy="33120"/>
          </a:xfrm>
          <a:prstGeom prst="rect">
            <a:avLst/>
          </a:prstGeom>
          <a:solidFill>
            <a:srgbClr val="c1d82f"/>
          </a:solidFill>
          <a:ln>
            <a:noFill/>
          </a:ln>
        </p:spPr>
        <p:style>
          <a:lnRef idx="0"/>
          <a:fillRef idx="0"/>
          <a:effectRef idx="0"/>
          <a:fontRef idx="minor"/>
        </p:style>
      </p:sp>
      <p:sp>
        <p:nvSpPr>
          <p:cNvPr id="113" name="CustomShape 2"/>
          <p:cNvSpPr/>
          <p:nvPr/>
        </p:nvSpPr>
        <p:spPr>
          <a:xfrm>
            <a:off x="0" y="216360"/>
            <a:ext cx="9143640" cy="552240"/>
          </a:xfrm>
          <a:prstGeom prst="rect">
            <a:avLst/>
          </a:prstGeom>
          <a:noFill/>
          <a:ln>
            <a:noFill/>
          </a:ln>
        </p:spPr>
        <p:style>
          <a:lnRef idx="0"/>
          <a:fillRef idx="0"/>
          <a:effectRef idx="0"/>
          <a:fontRef idx="minor"/>
        </p:style>
        <p:txBody>
          <a:bodyPr tIns="91440" bIns="91440">
            <a:noAutofit/>
          </a:bodyPr>
          <a:p>
            <a:pPr algn="ctr">
              <a:lnSpc>
                <a:spcPct val="100000"/>
              </a:lnSpc>
            </a:pPr>
            <a:r>
              <a:rPr b="1" lang="en-US" sz="3200" spc="-1" strike="noStrike">
                <a:solidFill>
                  <a:srgbClr val="ffffff"/>
                </a:solidFill>
                <a:latin typeface="Montserrat"/>
                <a:ea typeface="Montserrat"/>
              </a:rPr>
              <a:t>FACADE  another example</a:t>
            </a:r>
            <a:endParaRPr b="0" lang="en-US" sz="3200" spc="-1" strike="noStrike">
              <a:latin typeface="Arial"/>
            </a:endParaRPr>
          </a:p>
        </p:txBody>
      </p:sp>
      <p:sp>
        <p:nvSpPr>
          <p:cNvPr id="114" name="CustomShape 3"/>
          <p:cNvSpPr/>
          <p:nvPr/>
        </p:nvSpPr>
        <p:spPr>
          <a:xfrm rot="16200000">
            <a:off x="-596520" y="2538720"/>
            <a:ext cx="2052000" cy="364680"/>
          </a:xfrm>
          <a:prstGeom prst="rect">
            <a:avLst/>
          </a:prstGeom>
          <a:noFill/>
          <a:ln>
            <a:noFill/>
          </a:ln>
        </p:spPr>
        <p:style>
          <a:lnRef idx="0"/>
          <a:fillRef idx="0"/>
          <a:effectRef idx="0"/>
          <a:fontRef idx="minor"/>
        </p:style>
        <p:txBody>
          <a:bodyPr lIns="90000" rIns="90000" tIns="45000" bIns="45000">
            <a:spAutoFit/>
          </a:bodyPr>
          <a:p>
            <a:pPr>
              <a:lnSpc>
                <a:spcPct val="100000"/>
              </a:lnSpc>
            </a:pPr>
            <a:r>
              <a:rPr b="1" lang="en-US" sz="1800" spc="-1" strike="noStrike">
                <a:solidFill>
                  <a:srgbClr val="ffffff"/>
                </a:solidFill>
                <a:latin typeface="Arial"/>
                <a:ea typeface="Arial"/>
              </a:rPr>
              <a:t>With facade</a:t>
            </a:r>
            <a:endParaRPr b="0" lang="en-US" sz="1800" spc="-1" strike="noStrike">
              <a:latin typeface="Arial"/>
            </a:endParaRPr>
          </a:p>
        </p:txBody>
      </p:sp>
      <p:pic>
        <p:nvPicPr>
          <p:cNvPr id="115" name="Picture 3" descr=""/>
          <p:cNvPicPr/>
          <p:nvPr/>
        </p:nvPicPr>
        <p:blipFill>
          <a:blip r:embed="rId1"/>
          <a:stretch/>
        </p:blipFill>
        <p:spPr>
          <a:xfrm>
            <a:off x="980280" y="768960"/>
            <a:ext cx="7786800" cy="4264920"/>
          </a:xfrm>
          <a:prstGeom prst="rect">
            <a:avLst/>
          </a:prstGeom>
          <a:ln>
            <a:noFill/>
          </a:ln>
        </p:spPr>
      </p:pic>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16" name="Google Shape;111;p27" descr=""/>
          <p:cNvPicPr/>
          <p:nvPr/>
        </p:nvPicPr>
        <p:blipFill>
          <a:blip r:embed="rId1"/>
          <a:stretch/>
        </p:blipFill>
        <p:spPr>
          <a:xfrm>
            <a:off x="0" y="0"/>
            <a:ext cx="9143640" cy="5143320"/>
          </a:xfrm>
          <a:prstGeom prst="rect">
            <a:avLst/>
          </a:prstGeom>
          <a:ln>
            <a:noFill/>
          </a:ln>
        </p:spPr>
      </p:pic>
      <p:sp>
        <p:nvSpPr>
          <p:cNvPr id="117" name="CustomShape 1"/>
          <p:cNvSpPr/>
          <p:nvPr/>
        </p:nvSpPr>
        <p:spPr>
          <a:xfrm>
            <a:off x="281520" y="1252080"/>
            <a:ext cx="8580600" cy="2639520"/>
          </a:xfrm>
          <a:prstGeom prst="rect">
            <a:avLst/>
          </a:prstGeom>
          <a:noFill/>
          <a:ln>
            <a:noFill/>
          </a:ln>
        </p:spPr>
        <p:style>
          <a:lnRef idx="0"/>
          <a:fillRef idx="0"/>
          <a:effectRef idx="0"/>
          <a:fontRef idx="minor"/>
        </p:style>
        <p:txBody>
          <a:bodyPr tIns="91440" bIns="91440">
            <a:noAutofit/>
          </a:bodyPr>
          <a:p>
            <a:pPr algn="r">
              <a:lnSpc>
                <a:spcPct val="100000"/>
              </a:lnSpc>
            </a:pPr>
            <a:endParaRPr b="0" lang="en-US" sz="1800" spc="-1" strike="noStrike">
              <a:latin typeface="Arial"/>
            </a:endParaRPr>
          </a:p>
          <a:p>
            <a:pPr algn="r">
              <a:lnSpc>
                <a:spcPct val="100000"/>
              </a:lnSpc>
            </a:pPr>
            <a:endParaRPr b="0" lang="en-US" sz="1800" spc="-1" strike="noStrike">
              <a:latin typeface="Arial"/>
            </a:endParaRPr>
          </a:p>
          <a:p>
            <a:pPr algn="r">
              <a:lnSpc>
                <a:spcPct val="100000"/>
              </a:lnSpc>
            </a:pPr>
            <a:r>
              <a:rPr b="0" lang="en-US" sz="3400" spc="-1" strike="noStrike">
                <a:solidFill>
                  <a:srgbClr val="96b51a"/>
                </a:solidFill>
                <a:latin typeface="Droid Sans"/>
                <a:ea typeface="Droid Sans"/>
              </a:rPr>
              <a:t>Strategy Pattern</a:t>
            </a:r>
            <a:endParaRPr b="0" lang="en-US" sz="3400" spc="-1" strike="noStrike">
              <a:latin typeface="Arial"/>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0000"/>
        </a:solidFill>
      </p:bgPr>
    </p:bg>
    <p:spTree>
      <p:nvGrpSpPr>
        <p:cNvPr id="1" name=""/>
        <p:cNvGrpSpPr/>
        <p:nvPr/>
      </p:nvGrpSpPr>
      <p:grpSpPr>
        <a:xfrm>
          <a:off x="0" y="0"/>
          <a:ext cx="0" cy="0"/>
          <a:chOff x="0" y="0"/>
          <a:chExt cx="0" cy="0"/>
        </a:xfrm>
      </p:grpSpPr>
      <p:sp>
        <p:nvSpPr>
          <p:cNvPr id="118" name="CustomShape 1"/>
          <p:cNvSpPr/>
          <p:nvPr/>
        </p:nvSpPr>
        <p:spPr>
          <a:xfrm>
            <a:off x="142560" y="1467360"/>
            <a:ext cx="3577320" cy="2492640"/>
          </a:xfrm>
          <a:prstGeom prst="rect">
            <a:avLst/>
          </a:prstGeom>
          <a:noFill/>
          <a:ln>
            <a:noFill/>
          </a:ln>
        </p:spPr>
        <p:style>
          <a:lnRef idx="0"/>
          <a:fillRef idx="0"/>
          <a:effectRef idx="0"/>
          <a:fontRef idx="minor"/>
        </p:style>
        <p:txBody>
          <a:bodyPr tIns="91440" bIns="91440">
            <a:noAutofit/>
          </a:bodyPr>
          <a:p>
            <a:pPr marL="457200" indent="-310680" algn="just">
              <a:lnSpc>
                <a:spcPct val="100000"/>
              </a:lnSpc>
              <a:buClr>
                <a:srgbClr val="ffffff"/>
              </a:buClr>
              <a:buFont typeface="Nunito Sans"/>
              <a:buChar char="●"/>
            </a:pPr>
            <a:r>
              <a:rPr b="0" lang="en-US" sz="1300" spc="-1" strike="noStrike">
                <a:solidFill>
                  <a:srgbClr val="ffffff"/>
                </a:solidFill>
                <a:latin typeface="Nunito Sans"/>
                <a:ea typeface="Nunito Sans"/>
              </a:rPr>
              <a:t>This pattern can be used when you want to perform a function, but you might use different techniques.</a:t>
            </a:r>
            <a:endParaRPr b="0" lang="en-US" sz="1300" spc="-1" strike="noStrike">
              <a:latin typeface="Arial"/>
            </a:endParaRPr>
          </a:p>
          <a:p>
            <a:pPr algn="just">
              <a:lnSpc>
                <a:spcPct val="100000"/>
              </a:lnSpc>
            </a:pPr>
            <a:endParaRPr b="0" lang="en-US" sz="1300" spc="-1" strike="noStrike">
              <a:latin typeface="Arial"/>
            </a:endParaRPr>
          </a:p>
          <a:p>
            <a:pPr marL="457200" indent="-310680" algn="just">
              <a:lnSpc>
                <a:spcPct val="100000"/>
              </a:lnSpc>
              <a:buClr>
                <a:srgbClr val="ffffff"/>
              </a:buClr>
              <a:buFont typeface="Nunito Sans"/>
              <a:buChar char="●"/>
            </a:pPr>
            <a:r>
              <a:rPr b="0" lang="en-US" sz="1300" spc="-1" strike="noStrike">
                <a:solidFill>
                  <a:srgbClr val="ffffff"/>
                </a:solidFill>
                <a:latin typeface="Nunito Sans"/>
                <a:ea typeface="Nunito Sans"/>
              </a:rPr>
              <a:t>Define a family of algorithms, encapsulate each one, and make them interchangeable. </a:t>
            </a:r>
            <a:endParaRPr b="0" lang="en-US" sz="1300" spc="-1" strike="noStrike">
              <a:latin typeface="Arial"/>
            </a:endParaRPr>
          </a:p>
          <a:p>
            <a:pPr algn="just">
              <a:lnSpc>
                <a:spcPct val="100000"/>
              </a:lnSpc>
            </a:pPr>
            <a:endParaRPr b="0" lang="en-US" sz="1300" spc="-1" strike="noStrike">
              <a:latin typeface="Arial"/>
            </a:endParaRPr>
          </a:p>
          <a:p>
            <a:pPr marL="457200" indent="-310680" algn="just">
              <a:lnSpc>
                <a:spcPct val="100000"/>
              </a:lnSpc>
              <a:buClr>
                <a:srgbClr val="ffffff"/>
              </a:buClr>
              <a:buFont typeface="Nunito Sans"/>
              <a:buChar char="●"/>
            </a:pPr>
            <a:r>
              <a:rPr b="0" lang="en-US" sz="1300" spc="-1" strike="noStrike">
                <a:solidFill>
                  <a:srgbClr val="ffffff"/>
                </a:solidFill>
                <a:latin typeface="Nunito Sans"/>
                <a:ea typeface="Nunito Sans"/>
              </a:rPr>
              <a:t>Strategy lets the algorithm vary independently from clients that use it</a:t>
            </a:r>
            <a:endParaRPr b="0" lang="en-US" sz="1300" spc="-1" strike="noStrike">
              <a:latin typeface="Arial"/>
            </a:endParaRPr>
          </a:p>
          <a:p>
            <a:pPr marL="457200" algn="just">
              <a:lnSpc>
                <a:spcPct val="100000"/>
              </a:lnSpc>
            </a:pPr>
            <a:endParaRPr b="0" lang="en-US" sz="1300" spc="-1" strike="noStrike">
              <a:latin typeface="Arial"/>
            </a:endParaRPr>
          </a:p>
        </p:txBody>
      </p:sp>
      <p:sp>
        <p:nvSpPr>
          <p:cNvPr id="119" name="CustomShape 2"/>
          <p:cNvSpPr/>
          <p:nvPr/>
        </p:nvSpPr>
        <p:spPr>
          <a:xfrm>
            <a:off x="0" y="5118480"/>
            <a:ext cx="9143640" cy="33120"/>
          </a:xfrm>
          <a:prstGeom prst="rect">
            <a:avLst/>
          </a:prstGeom>
          <a:solidFill>
            <a:srgbClr val="c1d82f"/>
          </a:solidFill>
          <a:ln>
            <a:noFill/>
          </a:ln>
        </p:spPr>
        <p:style>
          <a:lnRef idx="0"/>
          <a:fillRef idx="0"/>
          <a:effectRef idx="0"/>
          <a:fontRef idx="minor"/>
        </p:style>
      </p:sp>
      <p:sp>
        <p:nvSpPr>
          <p:cNvPr id="120" name="CustomShape 3"/>
          <p:cNvSpPr/>
          <p:nvPr/>
        </p:nvSpPr>
        <p:spPr>
          <a:xfrm>
            <a:off x="0" y="216360"/>
            <a:ext cx="9143640" cy="552240"/>
          </a:xfrm>
          <a:prstGeom prst="rect">
            <a:avLst/>
          </a:prstGeom>
          <a:noFill/>
          <a:ln>
            <a:noFill/>
          </a:ln>
        </p:spPr>
        <p:style>
          <a:lnRef idx="0"/>
          <a:fillRef idx="0"/>
          <a:effectRef idx="0"/>
          <a:fontRef idx="minor"/>
        </p:style>
        <p:txBody>
          <a:bodyPr tIns="91440" bIns="91440">
            <a:noAutofit/>
          </a:bodyPr>
          <a:p>
            <a:pPr algn="ctr">
              <a:lnSpc>
                <a:spcPct val="100000"/>
              </a:lnSpc>
            </a:pPr>
            <a:r>
              <a:rPr b="1" lang="en-US" sz="3200" spc="-1" strike="noStrike">
                <a:solidFill>
                  <a:srgbClr val="ffffff"/>
                </a:solidFill>
                <a:latin typeface="Montserrat"/>
                <a:ea typeface="Montserrat"/>
              </a:rPr>
              <a:t>Strategy Pattern</a:t>
            </a:r>
            <a:endParaRPr b="0" lang="en-US" sz="3200" spc="-1" strike="noStrike">
              <a:latin typeface="Arial"/>
            </a:endParaRPr>
          </a:p>
        </p:txBody>
      </p:sp>
      <p:sp>
        <p:nvSpPr>
          <p:cNvPr id="121" name="CustomShape 4"/>
          <p:cNvSpPr/>
          <p:nvPr/>
        </p:nvSpPr>
        <p:spPr>
          <a:xfrm>
            <a:off x="4209480" y="1436400"/>
            <a:ext cx="4656960" cy="2492640"/>
          </a:xfrm>
          <a:prstGeom prst="rect">
            <a:avLst/>
          </a:prstGeom>
          <a:noFill/>
          <a:ln>
            <a:noFill/>
          </a:ln>
        </p:spPr>
        <p:style>
          <a:lnRef idx="0"/>
          <a:fillRef idx="0"/>
          <a:effectRef idx="0"/>
          <a:fontRef idx="minor"/>
        </p:style>
        <p:txBody>
          <a:bodyPr tIns="91440" bIns="91440">
            <a:noAutofit/>
          </a:bodyPr>
          <a:p>
            <a:pPr marL="457200" algn="just">
              <a:lnSpc>
                <a:spcPct val="100000"/>
              </a:lnSpc>
            </a:pPr>
            <a:r>
              <a:rPr b="0" lang="en-US" sz="1300" spc="-1" strike="noStrike">
                <a:solidFill>
                  <a:srgbClr val="ffffff"/>
                </a:solidFill>
                <a:latin typeface="Nunito Sans"/>
                <a:ea typeface="Nunito Sans"/>
              </a:rPr>
              <a:t>Participants:</a:t>
            </a:r>
            <a:endParaRPr b="0" lang="en-US" sz="1300" spc="-1" strike="noStrike">
              <a:latin typeface="Arial"/>
            </a:endParaRPr>
          </a:p>
          <a:p>
            <a:pPr marL="457200" algn="just">
              <a:lnSpc>
                <a:spcPct val="100000"/>
              </a:lnSpc>
            </a:pPr>
            <a:endParaRPr b="0" lang="en-US" sz="1300" spc="-1" strike="noStrike">
              <a:latin typeface="Arial"/>
            </a:endParaRPr>
          </a:p>
          <a:p>
            <a:pPr marL="457200" indent="-310680" algn="just">
              <a:lnSpc>
                <a:spcPct val="100000"/>
              </a:lnSpc>
              <a:buClr>
                <a:srgbClr val="ffffff"/>
              </a:buClr>
              <a:buFont typeface="Nunito Sans"/>
              <a:buChar char="●"/>
            </a:pPr>
            <a:r>
              <a:rPr b="0" lang="en-US" sz="1300" spc="-1" strike="noStrike">
                <a:solidFill>
                  <a:srgbClr val="ffffff"/>
                </a:solidFill>
                <a:latin typeface="Nunito Sans"/>
                <a:ea typeface="Nunito Sans"/>
              </a:rPr>
              <a:t>IStragegy: declares an interface common to all supported algorithms.</a:t>
            </a:r>
            <a:endParaRPr b="0" lang="en-US" sz="1300" spc="-1" strike="noStrike">
              <a:latin typeface="Arial"/>
            </a:endParaRPr>
          </a:p>
          <a:p>
            <a:pPr algn="just">
              <a:lnSpc>
                <a:spcPct val="100000"/>
              </a:lnSpc>
            </a:pPr>
            <a:endParaRPr b="0" lang="en-US" sz="1300" spc="-1" strike="noStrike">
              <a:latin typeface="Arial"/>
            </a:endParaRPr>
          </a:p>
          <a:p>
            <a:pPr marL="457200" indent="-310680" algn="just">
              <a:lnSpc>
                <a:spcPct val="100000"/>
              </a:lnSpc>
              <a:buClr>
                <a:srgbClr val="ffffff"/>
              </a:buClr>
              <a:buFont typeface="Nunito Sans"/>
              <a:buChar char="●"/>
            </a:pPr>
            <a:r>
              <a:rPr b="0" lang="en-US" sz="1300" spc="-1" strike="noStrike">
                <a:solidFill>
                  <a:srgbClr val="ffffff"/>
                </a:solidFill>
                <a:latin typeface="Nunito Sans"/>
                <a:ea typeface="Nunito Sans"/>
              </a:rPr>
              <a:t>ConcreteStrategy: Implements the algorithm using the strategy interface</a:t>
            </a:r>
            <a:endParaRPr b="0" lang="en-US" sz="1300" spc="-1" strike="noStrike">
              <a:latin typeface="Arial"/>
            </a:endParaRPr>
          </a:p>
          <a:p>
            <a:pPr algn="just">
              <a:lnSpc>
                <a:spcPct val="100000"/>
              </a:lnSpc>
            </a:pPr>
            <a:endParaRPr b="0" lang="en-US" sz="1300" spc="-1" strike="noStrike">
              <a:latin typeface="Arial"/>
            </a:endParaRPr>
          </a:p>
          <a:p>
            <a:pPr marL="457200" indent="-310680" algn="just">
              <a:lnSpc>
                <a:spcPct val="100000"/>
              </a:lnSpc>
              <a:buClr>
                <a:srgbClr val="ffffff"/>
              </a:buClr>
              <a:buFont typeface="Nunito Sans"/>
              <a:buChar char="●"/>
            </a:pPr>
            <a:r>
              <a:rPr b="0" lang="en-US" sz="1300" spc="-1" strike="noStrike">
                <a:solidFill>
                  <a:srgbClr val="ffffff"/>
                </a:solidFill>
                <a:latin typeface="Nunito Sans"/>
                <a:ea typeface="Nunito Sans"/>
              </a:rPr>
              <a:t>Context: </a:t>
            </a:r>
            <a:endParaRPr b="0" lang="en-US" sz="1300" spc="-1" strike="noStrike">
              <a:latin typeface="Arial"/>
            </a:endParaRPr>
          </a:p>
          <a:p>
            <a:pPr marL="146160" algn="just">
              <a:lnSpc>
                <a:spcPct val="100000"/>
              </a:lnSpc>
            </a:pPr>
            <a:r>
              <a:rPr b="0" lang="en-US" sz="1300" spc="-1" strike="noStrike">
                <a:solidFill>
                  <a:srgbClr val="ffffff"/>
                </a:solidFill>
                <a:latin typeface="Nunito Sans"/>
                <a:ea typeface="Nunito Sans"/>
              </a:rPr>
              <a:t>Is configured with a ConcreteStrategy object</a:t>
            </a:r>
            <a:endParaRPr b="0" lang="en-US" sz="1300" spc="-1" strike="noStrike">
              <a:latin typeface="Arial"/>
            </a:endParaRPr>
          </a:p>
          <a:p>
            <a:pPr marL="146160" algn="just">
              <a:lnSpc>
                <a:spcPct val="100000"/>
              </a:lnSpc>
            </a:pPr>
            <a:r>
              <a:rPr b="0" lang="en-US" sz="1300" spc="-1" strike="noStrike">
                <a:solidFill>
                  <a:srgbClr val="ffffff"/>
                </a:solidFill>
                <a:latin typeface="Nunito Sans"/>
                <a:ea typeface="Nunito Sans"/>
              </a:rPr>
              <a:t>Mainteins a reference to a Strategy object</a:t>
            </a:r>
            <a:endParaRPr b="0" lang="en-US" sz="1300" spc="-1" strike="noStrike">
              <a:latin typeface="Arial"/>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0000"/>
        </a:solidFill>
      </p:bgPr>
    </p:bg>
    <p:spTree>
      <p:nvGrpSpPr>
        <p:cNvPr id="1" name=""/>
        <p:cNvGrpSpPr/>
        <p:nvPr/>
      </p:nvGrpSpPr>
      <p:grpSpPr>
        <a:xfrm>
          <a:off x="0" y="0"/>
          <a:ext cx="0" cy="0"/>
          <a:chOff x="0" y="0"/>
          <a:chExt cx="0" cy="0"/>
        </a:xfrm>
      </p:grpSpPr>
      <p:sp>
        <p:nvSpPr>
          <p:cNvPr id="122" name="CustomShape 1"/>
          <p:cNvSpPr/>
          <p:nvPr/>
        </p:nvSpPr>
        <p:spPr>
          <a:xfrm>
            <a:off x="271800" y="1091880"/>
            <a:ext cx="8599680" cy="3440160"/>
          </a:xfrm>
          <a:prstGeom prst="rect">
            <a:avLst/>
          </a:prstGeom>
          <a:noFill/>
          <a:ln>
            <a:noFill/>
          </a:ln>
        </p:spPr>
        <p:style>
          <a:lnRef idx="0"/>
          <a:fillRef idx="0"/>
          <a:effectRef idx="0"/>
          <a:fontRef idx="minor"/>
        </p:style>
        <p:txBody>
          <a:bodyPr tIns="91440" bIns="91440">
            <a:noAutofit/>
          </a:bodyPr>
          <a:p>
            <a:pPr marL="457200" indent="-310680" algn="just">
              <a:lnSpc>
                <a:spcPct val="100000"/>
              </a:lnSpc>
              <a:buClr>
                <a:srgbClr val="ffffff"/>
              </a:buClr>
              <a:buFont typeface="Nunito Sans"/>
              <a:buChar char="●"/>
            </a:pPr>
            <a:r>
              <a:rPr b="0" lang="en-US" sz="1300" spc="-1" strike="noStrike">
                <a:solidFill>
                  <a:srgbClr val="ffffff"/>
                </a:solidFill>
                <a:latin typeface="Nunito Sans"/>
                <a:ea typeface="Nunito Sans"/>
              </a:rPr>
              <a:t>Enables a client to choose wich algorithm to use from a family of algorithms and gives it a simple way to access it.</a:t>
            </a:r>
            <a:endParaRPr b="0" lang="en-US" sz="1300" spc="-1" strike="noStrike">
              <a:latin typeface="Arial"/>
            </a:endParaRPr>
          </a:p>
          <a:p>
            <a:pPr algn="just">
              <a:lnSpc>
                <a:spcPct val="100000"/>
              </a:lnSpc>
            </a:pPr>
            <a:endParaRPr b="0" lang="en-US" sz="1300" spc="-1" strike="noStrike">
              <a:latin typeface="Arial"/>
            </a:endParaRPr>
          </a:p>
          <a:p>
            <a:pPr marL="457200" indent="-310680" algn="just">
              <a:lnSpc>
                <a:spcPct val="100000"/>
              </a:lnSpc>
              <a:buClr>
                <a:srgbClr val="ffffff"/>
              </a:buClr>
              <a:buFont typeface="Nunito Sans"/>
              <a:buChar char="●"/>
            </a:pPr>
            <a:r>
              <a:rPr b="0" lang="en-US" sz="1300" spc="-1" strike="noStrike">
                <a:solidFill>
                  <a:srgbClr val="ffffff"/>
                </a:solidFill>
                <a:latin typeface="Nunito Sans"/>
                <a:ea typeface="Nunito Sans"/>
              </a:rPr>
              <a:t>Behaviors are separate in specific clases that implement the general interface (IStrategy).</a:t>
            </a:r>
            <a:endParaRPr b="0" lang="en-US" sz="1300" spc="-1" strike="noStrike">
              <a:latin typeface="Arial"/>
            </a:endParaRPr>
          </a:p>
          <a:p>
            <a:pPr algn="just">
              <a:lnSpc>
                <a:spcPct val="100000"/>
              </a:lnSpc>
            </a:pPr>
            <a:endParaRPr b="0" lang="en-US" sz="1300" spc="-1" strike="noStrike">
              <a:latin typeface="Arial"/>
            </a:endParaRPr>
          </a:p>
          <a:p>
            <a:pPr marL="457200" indent="-310680" algn="just">
              <a:lnSpc>
                <a:spcPct val="100000"/>
              </a:lnSpc>
              <a:buClr>
                <a:srgbClr val="ffffff"/>
              </a:buClr>
              <a:buFont typeface="Nunito Sans"/>
              <a:buChar char="●"/>
            </a:pPr>
            <a:r>
              <a:rPr b="0" lang="en-US" sz="1300" spc="-1" strike="noStrike">
                <a:solidFill>
                  <a:srgbClr val="ffffff"/>
                </a:solidFill>
                <a:latin typeface="Nunito Sans"/>
                <a:ea typeface="Nunito Sans"/>
              </a:rPr>
              <a:t>Allow better decoupling between the classs that uses a specific behavior</a:t>
            </a:r>
            <a:endParaRPr b="0" lang="en-US" sz="1300" spc="-1" strike="noStrike">
              <a:latin typeface="Arial"/>
            </a:endParaRPr>
          </a:p>
          <a:p>
            <a:pPr algn="just">
              <a:lnSpc>
                <a:spcPct val="100000"/>
              </a:lnSpc>
            </a:pPr>
            <a:endParaRPr b="0" lang="en-US" sz="1300" spc="-1" strike="noStrike">
              <a:latin typeface="Arial"/>
            </a:endParaRPr>
          </a:p>
          <a:p>
            <a:pPr marL="457200" indent="-310680" algn="just">
              <a:lnSpc>
                <a:spcPct val="100000"/>
              </a:lnSpc>
              <a:buClr>
                <a:srgbClr val="ffffff"/>
              </a:buClr>
              <a:buFont typeface="Nunito Sans"/>
              <a:buChar char="●"/>
            </a:pPr>
            <a:r>
              <a:rPr b="0" lang="en-US" sz="1300" spc="-1" strike="noStrike">
                <a:solidFill>
                  <a:srgbClr val="ffffff"/>
                </a:solidFill>
                <a:latin typeface="Nunito Sans"/>
                <a:ea typeface="Nunito Sans"/>
              </a:rPr>
              <a:t>The behavior in the ConcreteStrategyClass can be changed without breaking the classes that use it</a:t>
            </a:r>
            <a:endParaRPr b="0" lang="en-US" sz="1300" spc="-1" strike="noStrike">
              <a:latin typeface="Arial"/>
            </a:endParaRPr>
          </a:p>
          <a:p>
            <a:pPr algn="just">
              <a:lnSpc>
                <a:spcPct val="100000"/>
              </a:lnSpc>
            </a:pPr>
            <a:endParaRPr b="0" lang="en-US" sz="1300" spc="-1" strike="noStrike">
              <a:latin typeface="Arial"/>
            </a:endParaRPr>
          </a:p>
          <a:p>
            <a:pPr marL="457200" indent="-310680" algn="just">
              <a:lnSpc>
                <a:spcPct val="100000"/>
              </a:lnSpc>
              <a:buClr>
                <a:srgbClr val="ffffff"/>
              </a:buClr>
              <a:buFont typeface="Nunito Sans"/>
              <a:buChar char="●"/>
            </a:pPr>
            <a:r>
              <a:rPr b="0" lang="en-US" sz="1300" spc="-1" strike="noStrike">
                <a:solidFill>
                  <a:srgbClr val="ffffff"/>
                </a:solidFill>
                <a:latin typeface="Nunito Sans"/>
                <a:ea typeface="Nunito Sans"/>
              </a:rPr>
              <a:t>Use this patter whenever:</a:t>
            </a:r>
            <a:endParaRPr b="0" lang="en-US" sz="1300" spc="-1" strike="noStrike">
              <a:latin typeface="Arial"/>
            </a:endParaRPr>
          </a:p>
          <a:p>
            <a:pPr algn="just">
              <a:lnSpc>
                <a:spcPct val="100000"/>
              </a:lnSpc>
            </a:pPr>
            <a:endParaRPr b="0" lang="en-US" sz="1300" spc="-1" strike="noStrike">
              <a:latin typeface="Arial"/>
            </a:endParaRPr>
          </a:p>
          <a:p>
            <a:pPr lvl="4" marL="488880" indent="-342720" algn="just">
              <a:lnSpc>
                <a:spcPct val="100000"/>
              </a:lnSpc>
              <a:buClr>
                <a:srgbClr val="ffffff"/>
              </a:buClr>
              <a:buFont typeface="Arial"/>
              <a:buAutoNum type="arabicPeriod"/>
            </a:pPr>
            <a:r>
              <a:rPr b="0" lang="en-US" sz="1300" spc="-1" strike="noStrike">
                <a:solidFill>
                  <a:srgbClr val="ffffff"/>
                </a:solidFill>
                <a:latin typeface="Nunito Sans"/>
                <a:ea typeface="Nunito Sans"/>
              </a:rPr>
              <a:t>Many related classes differ only in their behaviour</a:t>
            </a:r>
            <a:endParaRPr b="0" lang="en-US" sz="1300" spc="-1" strike="noStrike">
              <a:latin typeface="Arial"/>
            </a:endParaRPr>
          </a:p>
          <a:p>
            <a:pPr algn="just">
              <a:lnSpc>
                <a:spcPct val="100000"/>
              </a:lnSpc>
            </a:pPr>
            <a:endParaRPr b="0" lang="en-US" sz="1300" spc="-1" strike="noStrike">
              <a:latin typeface="Arial"/>
            </a:endParaRPr>
          </a:p>
          <a:p>
            <a:pPr lvl="4" marL="488880" indent="-342720" algn="just">
              <a:lnSpc>
                <a:spcPct val="100000"/>
              </a:lnSpc>
              <a:buClr>
                <a:srgbClr val="ffffff"/>
              </a:buClr>
              <a:buFont typeface="Arial"/>
              <a:buAutoNum type="arabicPeriod"/>
            </a:pPr>
            <a:r>
              <a:rPr b="0" lang="en-US" sz="1300" spc="-1" strike="noStrike">
                <a:solidFill>
                  <a:srgbClr val="ffffff"/>
                </a:solidFill>
                <a:latin typeface="Nunito Sans"/>
                <a:ea typeface="Nunito Sans"/>
              </a:rPr>
              <a:t>A class defines many behaviors, and these appear as multiple conditional statements in its operations. Instead of many conditionals, move related conditional branches into their own strategy</a:t>
            </a:r>
            <a:endParaRPr b="0" lang="en-US" sz="1300" spc="-1" strike="noStrike">
              <a:latin typeface="Arial"/>
            </a:endParaRPr>
          </a:p>
          <a:p>
            <a:pPr algn="just">
              <a:lnSpc>
                <a:spcPct val="100000"/>
              </a:lnSpc>
            </a:pPr>
            <a:endParaRPr b="0" lang="en-US" sz="1300" spc="-1" strike="noStrike">
              <a:latin typeface="Arial"/>
            </a:endParaRPr>
          </a:p>
          <a:p>
            <a:pPr lvl="4" marL="488880" indent="-342720" algn="just">
              <a:lnSpc>
                <a:spcPct val="100000"/>
              </a:lnSpc>
              <a:buClr>
                <a:srgbClr val="ffffff"/>
              </a:buClr>
              <a:buFont typeface="Arial"/>
              <a:buAutoNum type="arabicPeriod"/>
            </a:pPr>
            <a:r>
              <a:rPr b="0" lang="en-US" sz="1300" spc="-1" strike="noStrike">
                <a:solidFill>
                  <a:srgbClr val="ffffff"/>
                </a:solidFill>
                <a:latin typeface="Nunito Sans"/>
                <a:ea typeface="Nunito Sans"/>
              </a:rPr>
              <a:t>An algorithm uses data that clients shouldn’t know about. Use this pattern to avoid exposing complex, algorithm-specific data structures.</a:t>
            </a:r>
            <a:endParaRPr b="0" lang="en-US" sz="1300" spc="-1" strike="noStrike">
              <a:latin typeface="Arial"/>
            </a:endParaRPr>
          </a:p>
          <a:p>
            <a:pPr marL="146160" algn="just">
              <a:lnSpc>
                <a:spcPct val="100000"/>
              </a:lnSpc>
            </a:pPr>
            <a:r>
              <a:rPr b="0" lang="en-US" sz="1300" spc="-1" strike="noStrike">
                <a:solidFill>
                  <a:srgbClr val="ffffff"/>
                </a:solidFill>
                <a:latin typeface="Nunito Sans"/>
                <a:ea typeface="Nunito Sans"/>
              </a:rPr>
              <a:t> </a:t>
            </a:r>
            <a:endParaRPr b="0" lang="en-US" sz="1300" spc="-1" strike="noStrike">
              <a:latin typeface="Arial"/>
            </a:endParaRPr>
          </a:p>
          <a:p>
            <a:pPr algn="just">
              <a:lnSpc>
                <a:spcPct val="100000"/>
              </a:lnSpc>
            </a:pPr>
            <a:endParaRPr b="0" lang="en-US" sz="1300" spc="-1" strike="noStrike">
              <a:latin typeface="Arial"/>
            </a:endParaRPr>
          </a:p>
        </p:txBody>
      </p:sp>
      <p:sp>
        <p:nvSpPr>
          <p:cNvPr id="123" name="CustomShape 2"/>
          <p:cNvSpPr/>
          <p:nvPr/>
        </p:nvSpPr>
        <p:spPr>
          <a:xfrm>
            <a:off x="0" y="5118480"/>
            <a:ext cx="9143640" cy="33120"/>
          </a:xfrm>
          <a:prstGeom prst="rect">
            <a:avLst/>
          </a:prstGeom>
          <a:solidFill>
            <a:srgbClr val="c1d82f"/>
          </a:solidFill>
          <a:ln>
            <a:noFill/>
          </a:ln>
        </p:spPr>
        <p:style>
          <a:lnRef idx="0"/>
          <a:fillRef idx="0"/>
          <a:effectRef idx="0"/>
          <a:fontRef idx="minor"/>
        </p:style>
      </p:sp>
      <p:sp>
        <p:nvSpPr>
          <p:cNvPr id="124" name="CustomShape 3"/>
          <p:cNvSpPr/>
          <p:nvPr/>
        </p:nvSpPr>
        <p:spPr>
          <a:xfrm>
            <a:off x="0" y="216360"/>
            <a:ext cx="9143640" cy="552240"/>
          </a:xfrm>
          <a:prstGeom prst="rect">
            <a:avLst/>
          </a:prstGeom>
          <a:noFill/>
          <a:ln>
            <a:noFill/>
          </a:ln>
        </p:spPr>
        <p:style>
          <a:lnRef idx="0"/>
          <a:fillRef idx="0"/>
          <a:effectRef idx="0"/>
          <a:fontRef idx="minor"/>
        </p:style>
        <p:txBody>
          <a:bodyPr tIns="91440" bIns="91440">
            <a:noAutofit/>
          </a:bodyPr>
          <a:p>
            <a:pPr algn="ctr">
              <a:lnSpc>
                <a:spcPct val="100000"/>
              </a:lnSpc>
            </a:pPr>
            <a:r>
              <a:rPr b="1" lang="en-US" sz="3200" spc="-1" strike="noStrike">
                <a:solidFill>
                  <a:srgbClr val="ffffff"/>
                </a:solidFill>
                <a:latin typeface="Montserrat"/>
                <a:ea typeface="Montserrat"/>
              </a:rPr>
              <a:t>Strategy Pattern - Benefits</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0000"/>
        </a:solidFill>
      </p:bgPr>
    </p:bg>
    <p:spTree>
      <p:nvGrpSpPr>
        <p:cNvPr id="1" name=""/>
        <p:cNvGrpSpPr/>
        <p:nvPr/>
      </p:nvGrpSpPr>
      <p:grpSpPr>
        <a:xfrm>
          <a:off x="0" y="0"/>
          <a:ext cx="0" cy="0"/>
          <a:chOff x="0" y="0"/>
          <a:chExt cx="0" cy="0"/>
        </a:xfrm>
      </p:grpSpPr>
      <p:sp>
        <p:nvSpPr>
          <p:cNvPr id="125" name="CustomShape 1"/>
          <p:cNvSpPr/>
          <p:nvPr/>
        </p:nvSpPr>
        <p:spPr>
          <a:xfrm>
            <a:off x="0" y="5118480"/>
            <a:ext cx="9143640" cy="33120"/>
          </a:xfrm>
          <a:prstGeom prst="rect">
            <a:avLst/>
          </a:prstGeom>
          <a:solidFill>
            <a:srgbClr val="c1d82f"/>
          </a:solidFill>
          <a:ln>
            <a:noFill/>
          </a:ln>
        </p:spPr>
        <p:style>
          <a:lnRef idx="0"/>
          <a:fillRef idx="0"/>
          <a:effectRef idx="0"/>
          <a:fontRef idx="minor"/>
        </p:style>
      </p:sp>
      <p:sp>
        <p:nvSpPr>
          <p:cNvPr id="126" name="CustomShape 2"/>
          <p:cNvSpPr/>
          <p:nvPr/>
        </p:nvSpPr>
        <p:spPr>
          <a:xfrm>
            <a:off x="0" y="216360"/>
            <a:ext cx="9143640" cy="552240"/>
          </a:xfrm>
          <a:prstGeom prst="rect">
            <a:avLst/>
          </a:prstGeom>
          <a:noFill/>
          <a:ln>
            <a:noFill/>
          </a:ln>
        </p:spPr>
        <p:style>
          <a:lnRef idx="0"/>
          <a:fillRef idx="0"/>
          <a:effectRef idx="0"/>
          <a:fontRef idx="minor"/>
        </p:style>
        <p:txBody>
          <a:bodyPr tIns="91440" bIns="91440">
            <a:noAutofit/>
          </a:bodyPr>
          <a:p>
            <a:pPr algn="ctr">
              <a:lnSpc>
                <a:spcPct val="100000"/>
              </a:lnSpc>
            </a:pPr>
            <a:r>
              <a:rPr b="1" lang="en-US" sz="3200" spc="-1" strike="noStrike">
                <a:solidFill>
                  <a:srgbClr val="ffffff"/>
                </a:solidFill>
                <a:latin typeface="Montserrat"/>
                <a:ea typeface="Montserrat"/>
              </a:rPr>
              <a:t>Strategy – Class Diagram</a:t>
            </a:r>
            <a:endParaRPr b="0" lang="en-US" sz="3200" spc="-1" strike="noStrike">
              <a:latin typeface="Arial"/>
            </a:endParaRPr>
          </a:p>
        </p:txBody>
      </p:sp>
      <p:pic>
        <p:nvPicPr>
          <p:cNvPr id="127" name="Imagen 3" descr=""/>
          <p:cNvPicPr/>
          <p:nvPr/>
        </p:nvPicPr>
        <p:blipFill>
          <a:blip r:embed="rId1"/>
          <a:stretch/>
        </p:blipFill>
        <p:spPr>
          <a:xfrm>
            <a:off x="1090440" y="928800"/>
            <a:ext cx="6962400" cy="3285720"/>
          </a:xfrm>
          <a:prstGeom prst="rect">
            <a:avLst/>
          </a:prstGeom>
          <a:ln>
            <a:noFill/>
          </a:ln>
        </p:spPr>
      </p:pic>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0000"/>
        </a:solidFill>
      </p:bgPr>
    </p:bg>
    <p:spTree>
      <p:nvGrpSpPr>
        <p:cNvPr id="1" name=""/>
        <p:cNvGrpSpPr/>
        <p:nvPr/>
      </p:nvGrpSpPr>
      <p:grpSpPr>
        <a:xfrm>
          <a:off x="0" y="0"/>
          <a:ext cx="0" cy="0"/>
          <a:chOff x="0" y="0"/>
          <a:chExt cx="0" cy="0"/>
        </a:xfrm>
      </p:grpSpPr>
      <p:sp>
        <p:nvSpPr>
          <p:cNvPr id="128" name="CustomShape 1"/>
          <p:cNvSpPr/>
          <p:nvPr/>
        </p:nvSpPr>
        <p:spPr>
          <a:xfrm>
            <a:off x="0" y="5118480"/>
            <a:ext cx="9143640" cy="33120"/>
          </a:xfrm>
          <a:prstGeom prst="rect">
            <a:avLst/>
          </a:prstGeom>
          <a:solidFill>
            <a:srgbClr val="c1d82f"/>
          </a:solidFill>
          <a:ln>
            <a:noFill/>
          </a:ln>
        </p:spPr>
        <p:style>
          <a:lnRef idx="0"/>
          <a:fillRef idx="0"/>
          <a:effectRef idx="0"/>
          <a:fontRef idx="minor"/>
        </p:style>
      </p:sp>
      <p:sp>
        <p:nvSpPr>
          <p:cNvPr id="129" name="CustomShape 2"/>
          <p:cNvSpPr/>
          <p:nvPr/>
        </p:nvSpPr>
        <p:spPr>
          <a:xfrm>
            <a:off x="0" y="216360"/>
            <a:ext cx="9143640" cy="552240"/>
          </a:xfrm>
          <a:prstGeom prst="rect">
            <a:avLst/>
          </a:prstGeom>
          <a:noFill/>
          <a:ln>
            <a:noFill/>
          </a:ln>
        </p:spPr>
        <p:style>
          <a:lnRef idx="0"/>
          <a:fillRef idx="0"/>
          <a:effectRef idx="0"/>
          <a:fontRef idx="minor"/>
        </p:style>
        <p:txBody>
          <a:bodyPr tIns="91440" bIns="91440">
            <a:noAutofit/>
          </a:bodyPr>
          <a:p>
            <a:pPr algn="ctr">
              <a:lnSpc>
                <a:spcPct val="100000"/>
              </a:lnSpc>
            </a:pPr>
            <a:r>
              <a:rPr b="1" lang="en-US" sz="3200" spc="-1" strike="noStrike">
                <a:solidFill>
                  <a:srgbClr val="ffffff"/>
                </a:solidFill>
                <a:latin typeface="Montserrat"/>
                <a:ea typeface="Montserrat"/>
              </a:rPr>
              <a:t>Strategy – Diagram of Sequence</a:t>
            </a:r>
            <a:endParaRPr b="0" lang="en-US" sz="3200" spc="-1" strike="noStrike">
              <a:latin typeface="Arial"/>
            </a:endParaRPr>
          </a:p>
        </p:txBody>
      </p:sp>
      <p:pic>
        <p:nvPicPr>
          <p:cNvPr id="130" name="Imagen 1" descr=""/>
          <p:cNvPicPr/>
          <p:nvPr/>
        </p:nvPicPr>
        <p:blipFill>
          <a:blip r:embed="rId1"/>
          <a:stretch/>
        </p:blipFill>
        <p:spPr>
          <a:xfrm>
            <a:off x="1166760" y="978120"/>
            <a:ext cx="6810120" cy="3752640"/>
          </a:xfrm>
          <a:prstGeom prst="rect">
            <a:avLst/>
          </a:prstGeom>
          <a:ln>
            <a:noFill/>
          </a:ln>
        </p:spPr>
      </p:pic>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31" name="Google Shape;111;p27" descr=""/>
          <p:cNvPicPr/>
          <p:nvPr/>
        </p:nvPicPr>
        <p:blipFill>
          <a:blip r:embed="rId1"/>
          <a:stretch/>
        </p:blipFill>
        <p:spPr>
          <a:xfrm>
            <a:off x="0" y="0"/>
            <a:ext cx="9143640" cy="5143320"/>
          </a:xfrm>
          <a:prstGeom prst="rect">
            <a:avLst/>
          </a:prstGeom>
          <a:ln>
            <a:noFill/>
          </a:ln>
        </p:spPr>
      </p:pic>
      <p:sp>
        <p:nvSpPr>
          <p:cNvPr id="132" name="CustomShape 1"/>
          <p:cNvSpPr/>
          <p:nvPr/>
        </p:nvSpPr>
        <p:spPr>
          <a:xfrm>
            <a:off x="281520" y="1252080"/>
            <a:ext cx="8580600" cy="2639520"/>
          </a:xfrm>
          <a:prstGeom prst="rect">
            <a:avLst/>
          </a:prstGeom>
          <a:noFill/>
          <a:ln>
            <a:noFill/>
          </a:ln>
        </p:spPr>
        <p:style>
          <a:lnRef idx="0"/>
          <a:fillRef idx="0"/>
          <a:effectRef idx="0"/>
          <a:fontRef idx="minor"/>
        </p:style>
        <p:txBody>
          <a:bodyPr tIns="91440" bIns="91440">
            <a:noAutofit/>
          </a:bodyPr>
          <a:p>
            <a:pPr algn="r">
              <a:lnSpc>
                <a:spcPct val="100000"/>
              </a:lnSpc>
            </a:pPr>
            <a:endParaRPr b="0" lang="en-US" sz="1800" spc="-1" strike="noStrike">
              <a:latin typeface="Arial"/>
            </a:endParaRPr>
          </a:p>
          <a:p>
            <a:pPr algn="r">
              <a:lnSpc>
                <a:spcPct val="100000"/>
              </a:lnSpc>
            </a:pPr>
            <a:endParaRPr b="0" lang="en-US" sz="1800" spc="-1" strike="noStrike">
              <a:latin typeface="Arial"/>
            </a:endParaRPr>
          </a:p>
          <a:p>
            <a:pPr algn="r">
              <a:lnSpc>
                <a:spcPct val="100000"/>
              </a:lnSpc>
            </a:pPr>
            <a:r>
              <a:rPr b="0" lang="en-US" sz="3400" spc="-1" strike="noStrike">
                <a:solidFill>
                  <a:srgbClr val="96b51a"/>
                </a:solidFill>
                <a:latin typeface="Droid Sans"/>
                <a:ea typeface="Droid Sans"/>
              </a:rPr>
              <a:t>Adapter Pattern</a:t>
            </a:r>
            <a:endParaRPr b="0" lang="en-US" sz="3400" spc="-1" strike="noStrike">
              <a:latin typeface="Arial"/>
            </a:endParaRPr>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0000"/>
        </a:solidFill>
      </p:bgPr>
    </p:bg>
    <p:spTree>
      <p:nvGrpSpPr>
        <p:cNvPr id="1" name=""/>
        <p:cNvGrpSpPr/>
        <p:nvPr/>
      </p:nvGrpSpPr>
      <p:grpSpPr>
        <a:xfrm>
          <a:off x="0" y="0"/>
          <a:ext cx="0" cy="0"/>
          <a:chOff x="0" y="0"/>
          <a:chExt cx="0" cy="0"/>
        </a:xfrm>
      </p:grpSpPr>
      <p:sp>
        <p:nvSpPr>
          <p:cNvPr id="133" name="CustomShape 1"/>
          <p:cNvSpPr/>
          <p:nvPr/>
        </p:nvSpPr>
        <p:spPr>
          <a:xfrm>
            <a:off x="210960" y="1325160"/>
            <a:ext cx="4774680" cy="2949120"/>
          </a:xfrm>
          <a:prstGeom prst="rect">
            <a:avLst/>
          </a:prstGeom>
          <a:noFill/>
          <a:ln>
            <a:noFill/>
          </a:ln>
        </p:spPr>
        <p:style>
          <a:lnRef idx="0"/>
          <a:fillRef idx="0"/>
          <a:effectRef idx="0"/>
          <a:fontRef idx="minor"/>
        </p:style>
        <p:txBody>
          <a:bodyPr tIns="91440" bIns="91440">
            <a:noAutofit/>
          </a:bodyPr>
          <a:p>
            <a:pPr marL="146160" algn="just">
              <a:lnSpc>
                <a:spcPct val="100000"/>
              </a:lnSpc>
            </a:pPr>
            <a:r>
              <a:rPr b="0" lang="en-US" sz="1400" spc="-1" strike="noStrike">
                <a:solidFill>
                  <a:srgbClr val="ffffff"/>
                </a:solidFill>
                <a:latin typeface="Nunito Sans"/>
                <a:ea typeface="Nunito Sans"/>
              </a:rPr>
              <a:t>The Adapter design pattern is used when we have incompatible software interfaces, which, despite their incompatibility, have similar functionality. This pattern is implemented when you want to homogenize the way you work with these incompatible interfaces, for which you create an intermediate class that works like an adapter. This adapter class will provide the methods to interact with the incompatible interface</a:t>
            </a:r>
            <a:endParaRPr b="0" lang="en-US" sz="1400" spc="-1" strike="noStrike">
              <a:latin typeface="Arial"/>
            </a:endParaRPr>
          </a:p>
        </p:txBody>
      </p:sp>
      <p:sp>
        <p:nvSpPr>
          <p:cNvPr id="134" name="CustomShape 2"/>
          <p:cNvSpPr/>
          <p:nvPr/>
        </p:nvSpPr>
        <p:spPr>
          <a:xfrm>
            <a:off x="0" y="5118480"/>
            <a:ext cx="9143640" cy="33120"/>
          </a:xfrm>
          <a:prstGeom prst="rect">
            <a:avLst/>
          </a:prstGeom>
          <a:solidFill>
            <a:srgbClr val="c1d82f"/>
          </a:solidFill>
          <a:ln>
            <a:noFill/>
          </a:ln>
        </p:spPr>
        <p:style>
          <a:lnRef idx="0"/>
          <a:fillRef idx="0"/>
          <a:effectRef idx="0"/>
          <a:fontRef idx="minor"/>
        </p:style>
      </p:sp>
      <p:sp>
        <p:nvSpPr>
          <p:cNvPr id="135" name="CustomShape 3"/>
          <p:cNvSpPr/>
          <p:nvPr/>
        </p:nvSpPr>
        <p:spPr>
          <a:xfrm>
            <a:off x="0" y="216360"/>
            <a:ext cx="9143640" cy="552240"/>
          </a:xfrm>
          <a:prstGeom prst="rect">
            <a:avLst/>
          </a:prstGeom>
          <a:noFill/>
          <a:ln>
            <a:noFill/>
          </a:ln>
        </p:spPr>
        <p:style>
          <a:lnRef idx="0"/>
          <a:fillRef idx="0"/>
          <a:effectRef idx="0"/>
          <a:fontRef idx="minor"/>
        </p:style>
        <p:txBody>
          <a:bodyPr tIns="91440" bIns="91440">
            <a:noAutofit/>
          </a:bodyPr>
          <a:p>
            <a:pPr algn="ctr">
              <a:lnSpc>
                <a:spcPct val="100000"/>
              </a:lnSpc>
            </a:pPr>
            <a:r>
              <a:rPr b="1" lang="en-US" sz="3200" spc="-1" strike="noStrike">
                <a:solidFill>
                  <a:srgbClr val="ffffff"/>
                </a:solidFill>
                <a:latin typeface="Montserrat"/>
                <a:ea typeface="Montserrat"/>
              </a:rPr>
              <a:t>Adapter Pattern</a:t>
            </a:r>
            <a:endParaRPr b="0" lang="en-US" sz="3200" spc="-1" strike="noStrike">
              <a:latin typeface="Arial"/>
            </a:endParaRPr>
          </a:p>
        </p:txBody>
      </p:sp>
      <p:pic>
        <p:nvPicPr>
          <p:cNvPr id="136" name="Picture 1" descr=""/>
          <p:cNvPicPr/>
          <p:nvPr/>
        </p:nvPicPr>
        <p:blipFill>
          <a:blip r:embed="rId1"/>
          <a:stretch/>
        </p:blipFill>
        <p:spPr>
          <a:xfrm>
            <a:off x="5235120" y="1133640"/>
            <a:ext cx="3370680" cy="3332880"/>
          </a:xfrm>
          <a:prstGeom prst="rect">
            <a:avLst/>
          </a:prstGeom>
          <a:ln>
            <a:noFill/>
          </a:ln>
        </p:spPr>
      </p:pic>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0000"/>
        </a:solidFill>
      </p:bgPr>
    </p:bg>
    <p:spTree>
      <p:nvGrpSpPr>
        <p:cNvPr id="1" name=""/>
        <p:cNvGrpSpPr/>
        <p:nvPr/>
      </p:nvGrpSpPr>
      <p:grpSpPr>
        <a:xfrm>
          <a:off x="0" y="0"/>
          <a:ext cx="0" cy="0"/>
          <a:chOff x="0" y="0"/>
          <a:chExt cx="0" cy="0"/>
        </a:xfrm>
      </p:grpSpPr>
      <p:sp>
        <p:nvSpPr>
          <p:cNvPr id="79" name="CustomShape 1"/>
          <p:cNvSpPr/>
          <p:nvPr/>
        </p:nvSpPr>
        <p:spPr>
          <a:xfrm>
            <a:off x="0" y="5118480"/>
            <a:ext cx="9143640" cy="33120"/>
          </a:xfrm>
          <a:prstGeom prst="rect">
            <a:avLst/>
          </a:prstGeom>
          <a:solidFill>
            <a:srgbClr val="c1d82f"/>
          </a:solidFill>
          <a:ln>
            <a:noFill/>
          </a:ln>
        </p:spPr>
        <p:style>
          <a:lnRef idx="0"/>
          <a:fillRef idx="0"/>
          <a:effectRef idx="0"/>
          <a:fontRef idx="minor"/>
        </p:style>
      </p:sp>
      <p:sp>
        <p:nvSpPr>
          <p:cNvPr id="80" name="CustomShape 2"/>
          <p:cNvSpPr/>
          <p:nvPr/>
        </p:nvSpPr>
        <p:spPr>
          <a:xfrm flipV="1" rot="10800000">
            <a:off x="7624440" y="1010520"/>
            <a:ext cx="6064920" cy="704160"/>
          </a:xfrm>
          <a:prstGeom prst="rect">
            <a:avLst/>
          </a:prstGeom>
          <a:noFill/>
          <a:ln>
            <a:noFill/>
          </a:ln>
        </p:spPr>
        <p:style>
          <a:lnRef idx="0"/>
          <a:fillRef idx="0"/>
          <a:effectRef idx="0"/>
          <a:fontRef idx="minor"/>
        </p:style>
        <p:txBody>
          <a:bodyPr tIns="91440" bIns="91440">
            <a:noAutofit/>
          </a:bodyPr>
          <a:p>
            <a:pPr algn="ctr">
              <a:lnSpc>
                <a:spcPct val="100000"/>
              </a:lnSpc>
            </a:pPr>
            <a:r>
              <a:rPr b="1" lang="en-US" sz="3200" spc="-1" strike="noStrike">
                <a:solidFill>
                  <a:srgbClr val="ffffff"/>
                </a:solidFill>
                <a:latin typeface="Montserrat"/>
                <a:ea typeface="Montserrat"/>
              </a:rPr>
              <a:t>Types of Design Patterns</a:t>
            </a:r>
            <a:endParaRPr b="0" lang="en-US" sz="3200" spc="-1" strike="noStrike">
              <a:latin typeface="Arial"/>
            </a:endParaRPr>
          </a:p>
          <a:p>
            <a:pPr algn="ctr">
              <a:lnSpc>
                <a:spcPct val="100000"/>
              </a:lnSpc>
            </a:pPr>
            <a:endParaRPr b="0" lang="en-US" sz="3200" spc="-1" strike="noStrike">
              <a:latin typeface="Arial"/>
            </a:endParaRPr>
          </a:p>
          <a:p>
            <a:pPr algn="just">
              <a:lnSpc>
                <a:spcPct val="100000"/>
              </a:lnSpc>
            </a:pPr>
            <a:endParaRPr b="0" lang="en-US" sz="3200" spc="-1" strike="noStrike">
              <a:latin typeface="Arial"/>
            </a:endParaRPr>
          </a:p>
          <a:p>
            <a:pPr algn="ctr">
              <a:lnSpc>
                <a:spcPct val="100000"/>
              </a:lnSpc>
            </a:pPr>
            <a:endParaRPr b="0" lang="en-US" sz="3200" spc="-1" strike="noStrike">
              <a:latin typeface="Arial"/>
            </a:endParaRPr>
          </a:p>
        </p:txBody>
      </p:sp>
      <p:pic>
        <p:nvPicPr>
          <p:cNvPr id="81" name="Picture 2" descr=""/>
          <p:cNvPicPr/>
          <p:nvPr/>
        </p:nvPicPr>
        <p:blipFill>
          <a:blip r:embed="rId1"/>
          <a:srcRect l="0" t="0" r="0" b="13215"/>
          <a:stretch/>
        </p:blipFill>
        <p:spPr>
          <a:xfrm>
            <a:off x="1051560" y="1391040"/>
            <a:ext cx="6864840" cy="2555640"/>
          </a:xfrm>
          <a:prstGeom prst="rect">
            <a:avLst/>
          </a:prstGeom>
          <a:ln>
            <a:noFill/>
          </a:ln>
        </p:spPr>
      </p:pic>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0000"/>
        </a:solidFill>
      </p:bgPr>
    </p:bg>
    <p:spTree>
      <p:nvGrpSpPr>
        <p:cNvPr id="1" name=""/>
        <p:cNvGrpSpPr/>
        <p:nvPr/>
      </p:nvGrpSpPr>
      <p:grpSpPr>
        <a:xfrm>
          <a:off x="0" y="0"/>
          <a:ext cx="0" cy="0"/>
          <a:chOff x="0" y="0"/>
          <a:chExt cx="0" cy="0"/>
        </a:xfrm>
      </p:grpSpPr>
      <p:sp>
        <p:nvSpPr>
          <p:cNvPr id="137" name="CustomShape 1"/>
          <p:cNvSpPr/>
          <p:nvPr/>
        </p:nvSpPr>
        <p:spPr>
          <a:xfrm>
            <a:off x="0" y="5118480"/>
            <a:ext cx="9143640" cy="33120"/>
          </a:xfrm>
          <a:prstGeom prst="rect">
            <a:avLst/>
          </a:prstGeom>
          <a:solidFill>
            <a:srgbClr val="c1d82f"/>
          </a:solidFill>
          <a:ln>
            <a:noFill/>
          </a:ln>
        </p:spPr>
        <p:style>
          <a:lnRef idx="0"/>
          <a:fillRef idx="0"/>
          <a:effectRef idx="0"/>
          <a:fontRef idx="minor"/>
        </p:style>
      </p:sp>
      <p:sp>
        <p:nvSpPr>
          <p:cNvPr id="138" name="CustomShape 2"/>
          <p:cNvSpPr/>
          <p:nvPr/>
        </p:nvSpPr>
        <p:spPr>
          <a:xfrm>
            <a:off x="0" y="216360"/>
            <a:ext cx="9143640" cy="552240"/>
          </a:xfrm>
          <a:prstGeom prst="rect">
            <a:avLst/>
          </a:prstGeom>
          <a:noFill/>
          <a:ln>
            <a:noFill/>
          </a:ln>
        </p:spPr>
        <p:style>
          <a:lnRef idx="0"/>
          <a:fillRef idx="0"/>
          <a:effectRef idx="0"/>
          <a:fontRef idx="minor"/>
        </p:style>
        <p:txBody>
          <a:bodyPr tIns="91440" bIns="91440">
            <a:noAutofit/>
          </a:bodyPr>
          <a:p>
            <a:pPr algn="ctr">
              <a:lnSpc>
                <a:spcPct val="100000"/>
              </a:lnSpc>
            </a:pPr>
            <a:r>
              <a:rPr b="1" lang="en-US" sz="3200" spc="-1" strike="noStrike">
                <a:solidFill>
                  <a:srgbClr val="ffffff"/>
                </a:solidFill>
                <a:latin typeface="Montserrat"/>
                <a:ea typeface="Montserrat"/>
              </a:rPr>
              <a:t>Adapter – Class Diagram</a:t>
            </a:r>
            <a:endParaRPr b="0" lang="en-US" sz="3200" spc="-1" strike="noStrike">
              <a:latin typeface="Arial"/>
            </a:endParaRPr>
          </a:p>
        </p:txBody>
      </p:sp>
      <p:pic>
        <p:nvPicPr>
          <p:cNvPr id="139" name="Picture 1" descr=""/>
          <p:cNvPicPr/>
          <p:nvPr/>
        </p:nvPicPr>
        <p:blipFill>
          <a:blip r:embed="rId1"/>
          <a:stretch/>
        </p:blipFill>
        <p:spPr>
          <a:xfrm>
            <a:off x="1587600" y="882720"/>
            <a:ext cx="5864040" cy="3376440"/>
          </a:xfrm>
          <a:prstGeom prst="rect">
            <a:avLst/>
          </a:prstGeom>
          <a:ln>
            <a:noFill/>
          </a:ln>
        </p:spPr>
      </p:pic>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0000"/>
        </a:solidFill>
      </p:bgPr>
    </p:bg>
    <p:spTree>
      <p:nvGrpSpPr>
        <p:cNvPr id="1" name=""/>
        <p:cNvGrpSpPr/>
        <p:nvPr/>
      </p:nvGrpSpPr>
      <p:grpSpPr>
        <a:xfrm>
          <a:off x="0" y="0"/>
          <a:ext cx="0" cy="0"/>
          <a:chOff x="0" y="0"/>
          <a:chExt cx="0" cy="0"/>
        </a:xfrm>
      </p:grpSpPr>
      <p:sp>
        <p:nvSpPr>
          <p:cNvPr id="140" name="CustomShape 1"/>
          <p:cNvSpPr/>
          <p:nvPr/>
        </p:nvSpPr>
        <p:spPr>
          <a:xfrm>
            <a:off x="0" y="5118480"/>
            <a:ext cx="9143640" cy="33120"/>
          </a:xfrm>
          <a:prstGeom prst="rect">
            <a:avLst/>
          </a:prstGeom>
          <a:solidFill>
            <a:srgbClr val="c1d82f"/>
          </a:solidFill>
          <a:ln>
            <a:noFill/>
          </a:ln>
        </p:spPr>
        <p:style>
          <a:lnRef idx="0"/>
          <a:fillRef idx="0"/>
          <a:effectRef idx="0"/>
          <a:fontRef idx="minor"/>
        </p:style>
      </p:sp>
      <p:sp>
        <p:nvSpPr>
          <p:cNvPr id="141" name="CustomShape 2"/>
          <p:cNvSpPr/>
          <p:nvPr/>
        </p:nvSpPr>
        <p:spPr>
          <a:xfrm>
            <a:off x="0" y="216360"/>
            <a:ext cx="9143640" cy="552240"/>
          </a:xfrm>
          <a:prstGeom prst="rect">
            <a:avLst/>
          </a:prstGeom>
          <a:noFill/>
          <a:ln>
            <a:noFill/>
          </a:ln>
        </p:spPr>
        <p:style>
          <a:lnRef idx="0"/>
          <a:fillRef idx="0"/>
          <a:effectRef idx="0"/>
          <a:fontRef idx="minor"/>
        </p:style>
        <p:txBody>
          <a:bodyPr tIns="91440" bIns="91440">
            <a:noAutofit/>
          </a:bodyPr>
          <a:p>
            <a:pPr algn="ctr">
              <a:lnSpc>
                <a:spcPct val="100000"/>
              </a:lnSpc>
            </a:pPr>
            <a:r>
              <a:rPr b="1" lang="en-US" sz="3200" spc="-1" strike="noStrike">
                <a:solidFill>
                  <a:srgbClr val="ffffff"/>
                </a:solidFill>
                <a:latin typeface="Montserrat"/>
                <a:ea typeface="Montserrat"/>
              </a:rPr>
              <a:t>Adapter – Diagram of Sequence</a:t>
            </a:r>
            <a:endParaRPr b="0" lang="en-US" sz="3200" spc="-1" strike="noStrike">
              <a:latin typeface="Arial"/>
            </a:endParaRPr>
          </a:p>
        </p:txBody>
      </p:sp>
      <p:pic>
        <p:nvPicPr>
          <p:cNvPr id="142" name="Picture 2" descr=""/>
          <p:cNvPicPr/>
          <p:nvPr/>
        </p:nvPicPr>
        <p:blipFill>
          <a:blip r:embed="rId1"/>
          <a:stretch/>
        </p:blipFill>
        <p:spPr>
          <a:xfrm>
            <a:off x="123120" y="1187280"/>
            <a:ext cx="5312520" cy="3145320"/>
          </a:xfrm>
          <a:prstGeom prst="rect">
            <a:avLst/>
          </a:prstGeom>
          <a:ln>
            <a:noFill/>
          </a:ln>
        </p:spPr>
      </p:pic>
      <p:sp>
        <p:nvSpPr>
          <p:cNvPr id="143" name="CustomShape 3"/>
          <p:cNvSpPr/>
          <p:nvPr/>
        </p:nvSpPr>
        <p:spPr>
          <a:xfrm>
            <a:off x="5568840" y="1186920"/>
            <a:ext cx="3475800" cy="3146040"/>
          </a:xfrm>
          <a:prstGeom prst="rect">
            <a:avLst/>
          </a:prstGeom>
          <a:noFill/>
          <a:ln>
            <a:noFill/>
          </a:ln>
        </p:spPr>
        <p:style>
          <a:lnRef idx="0"/>
          <a:fillRef idx="0"/>
          <a:effectRef idx="0"/>
          <a:fontRef idx="minor"/>
        </p:style>
        <p:txBody>
          <a:bodyPr tIns="91440" bIns="91440">
            <a:noAutofit/>
          </a:bodyPr>
          <a:p>
            <a:pPr marL="488880" indent="-342720" algn="just">
              <a:lnSpc>
                <a:spcPct val="100000"/>
              </a:lnSpc>
              <a:buClr>
                <a:srgbClr val="ffffff"/>
              </a:buClr>
              <a:buFont typeface="Arial"/>
              <a:buAutoNum type="arabicPeriod"/>
            </a:pPr>
            <a:r>
              <a:rPr b="0" lang="en-US" sz="1400" spc="-1" strike="noStrike">
                <a:solidFill>
                  <a:srgbClr val="ffffff"/>
                </a:solidFill>
                <a:latin typeface="Nunito Sans"/>
                <a:ea typeface="Nunito Sans"/>
              </a:rPr>
              <a:t>The </a:t>
            </a:r>
            <a:r>
              <a:rPr b="0" lang="en-US" sz="1400" spc="-1" strike="noStrike">
                <a:solidFill>
                  <a:srgbClr val="ff0000"/>
                </a:solidFill>
                <a:latin typeface="Nunito Sans"/>
                <a:ea typeface="Nunito Sans"/>
              </a:rPr>
              <a:t>Client</a:t>
            </a:r>
            <a:r>
              <a:rPr b="0" lang="en-US" sz="1400" spc="-1" strike="noStrike">
                <a:solidFill>
                  <a:srgbClr val="ffffff"/>
                </a:solidFill>
                <a:latin typeface="Nunito Sans"/>
                <a:ea typeface="Nunito Sans"/>
              </a:rPr>
              <a:t> invokes the Adapter with generic parameters.</a:t>
            </a:r>
            <a:endParaRPr b="0" lang="en-US" sz="1400" spc="-1" strike="noStrike">
              <a:latin typeface="Arial"/>
            </a:endParaRPr>
          </a:p>
          <a:p>
            <a:pPr marL="488880" indent="-342720" algn="just">
              <a:lnSpc>
                <a:spcPct val="100000"/>
              </a:lnSpc>
              <a:buClr>
                <a:srgbClr val="ffffff"/>
              </a:buClr>
              <a:buFont typeface="Arial"/>
              <a:buAutoNum type="arabicPeriod"/>
            </a:pPr>
            <a:r>
              <a:rPr b="0" lang="en-US" sz="1400" spc="-1" strike="noStrike">
                <a:solidFill>
                  <a:srgbClr val="ffffff"/>
                </a:solidFill>
                <a:latin typeface="Nunito Sans"/>
                <a:ea typeface="Nunito Sans"/>
              </a:rPr>
              <a:t>The </a:t>
            </a:r>
            <a:r>
              <a:rPr b="0" lang="en-US" sz="1400" spc="-1" strike="noStrike">
                <a:solidFill>
                  <a:srgbClr val="ff0000"/>
                </a:solidFill>
                <a:latin typeface="Nunito Sans"/>
                <a:ea typeface="Nunito Sans"/>
              </a:rPr>
              <a:t>Adapter</a:t>
            </a:r>
            <a:r>
              <a:rPr b="0" lang="en-US" sz="1400" spc="-1" strike="noStrike">
                <a:solidFill>
                  <a:srgbClr val="ffffff"/>
                </a:solidFill>
                <a:latin typeface="Nunito Sans"/>
                <a:ea typeface="Nunito Sans"/>
              </a:rPr>
              <a:t> converts the generic parameters into specific Adaptee parameters.</a:t>
            </a:r>
            <a:endParaRPr b="0" lang="en-US" sz="1400" spc="-1" strike="noStrike">
              <a:latin typeface="Arial"/>
            </a:endParaRPr>
          </a:p>
          <a:p>
            <a:pPr marL="488880" indent="-342720" algn="just">
              <a:lnSpc>
                <a:spcPct val="100000"/>
              </a:lnSpc>
              <a:buClr>
                <a:srgbClr val="ffffff"/>
              </a:buClr>
              <a:buFont typeface="Arial"/>
              <a:buAutoNum type="arabicPeriod"/>
            </a:pPr>
            <a:r>
              <a:rPr b="0" lang="en-US" sz="1400" spc="-1" strike="noStrike">
                <a:solidFill>
                  <a:srgbClr val="ffffff"/>
                </a:solidFill>
                <a:latin typeface="Nunito Sans"/>
                <a:ea typeface="Nunito Sans"/>
              </a:rPr>
              <a:t>The </a:t>
            </a:r>
            <a:r>
              <a:rPr b="0" lang="en-US" sz="1400" spc="-1" strike="noStrike">
                <a:solidFill>
                  <a:srgbClr val="ff0000"/>
                </a:solidFill>
                <a:latin typeface="Nunito Sans"/>
                <a:ea typeface="Nunito Sans"/>
              </a:rPr>
              <a:t>Adapter</a:t>
            </a:r>
            <a:r>
              <a:rPr b="0" lang="en-US" sz="1400" spc="-1" strike="noStrike">
                <a:solidFill>
                  <a:srgbClr val="ffffff"/>
                </a:solidFill>
                <a:latin typeface="Nunito Sans"/>
                <a:ea typeface="Nunito Sans"/>
              </a:rPr>
              <a:t> invokes the </a:t>
            </a:r>
            <a:r>
              <a:rPr b="0" lang="en-US" sz="1400" spc="-1" strike="noStrike">
                <a:solidFill>
                  <a:srgbClr val="ff0000"/>
                </a:solidFill>
                <a:latin typeface="Nunito Sans"/>
                <a:ea typeface="Nunito Sans"/>
              </a:rPr>
              <a:t>Adaptee</a:t>
            </a:r>
            <a:r>
              <a:rPr b="0" lang="en-US" sz="1400" spc="-1" strike="noStrike">
                <a:solidFill>
                  <a:srgbClr val="ffffff"/>
                </a:solidFill>
                <a:latin typeface="Nunito Sans"/>
                <a:ea typeface="Nunito Sans"/>
              </a:rPr>
              <a:t>.</a:t>
            </a:r>
            <a:endParaRPr b="0" lang="en-US" sz="1400" spc="-1" strike="noStrike">
              <a:latin typeface="Arial"/>
            </a:endParaRPr>
          </a:p>
          <a:p>
            <a:pPr marL="488880" indent="-342720" algn="just">
              <a:lnSpc>
                <a:spcPct val="100000"/>
              </a:lnSpc>
              <a:buClr>
                <a:srgbClr val="ffffff"/>
              </a:buClr>
              <a:buFont typeface="Arial"/>
              <a:buAutoNum type="arabicPeriod"/>
            </a:pPr>
            <a:r>
              <a:rPr b="0" lang="en-US" sz="1400" spc="-1" strike="noStrike">
                <a:solidFill>
                  <a:srgbClr val="ffffff"/>
                </a:solidFill>
                <a:latin typeface="Nunito Sans"/>
                <a:ea typeface="Nunito Sans"/>
              </a:rPr>
              <a:t>The </a:t>
            </a:r>
            <a:r>
              <a:rPr b="0" lang="en-US" sz="1400" spc="-1" strike="noStrike">
                <a:solidFill>
                  <a:srgbClr val="ff0000"/>
                </a:solidFill>
                <a:latin typeface="Nunito Sans"/>
                <a:ea typeface="Nunito Sans"/>
              </a:rPr>
              <a:t>Adaptee </a:t>
            </a:r>
            <a:r>
              <a:rPr b="0" lang="en-US" sz="1400" spc="-1" strike="noStrike">
                <a:solidFill>
                  <a:srgbClr val="ffffff"/>
                </a:solidFill>
                <a:latin typeface="Nunito Sans"/>
                <a:ea typeface="Nunito Sans"/>
              </a:rPr>
              <a:t>responds.</a:t>
            </a:r>
            <a:endParaRPr b="0" lang="en-US" sz="1400" spc="-1" strike="noStrike">
              <a:latin typeface="Arial"/>
            </a:endParaRPr>
          </a:p>
          <a:p>
            <a:pPr marL="488880" indent="-342720" algn="just">
              <a:lnSpc>
                <a:spcPct val="100000"/>
              </a:lnSpc>
              <a:buClr>
                <a:srgbClr val="ffffff"/>
              </a:buClr>
              <a:buFont typeface="Arial"/>
              <a:buAutoNum type="arabicPeriod"/>
            </a:pPr>
            <a:r>
              <a:rPr b="0" lang="en-US" sz="1400" spc="-1" strike="noStrike">
                <a:solidFill>
                  <a:srgbClr val="ffffff"/>
                </a:solidFill>
                <a:latin typeface="Nunito Sans"/>
                <a:ea typeface="Nunito Sans"/>
              </a:rPr>
              <a:t>The </a:t>
            </a:r>
            <a:r>
              <a:rPr b="0" lang="en-US" sz="1400" spc="-1" strike="noStrike">
                <a:solidFill>
                  <a:srgbClr val="ff0000"/>
                </a:solidFill>
                <a:latin typeface="Nunito Sans"/>
                <a:ea typeface="Nunito Sans"/>
              </a:rPr>
              <a:t>Adapter</a:t>
            </a:r>
            <a:r>
              <a:rPr b="0" lang="en-US" sz="1400" spc="-1" strike="noStrike">
                <a:solidFill>
                  <a:srgbClr val="ffffff"/>
                </a:solidFill>
                <a:latin typeface="Nunito Sans"/>
                <a:ea typeface="Nunito Sans"/>
              </a:rPr>
              <a:t> converts the response of the </a:t>
            </a:r>
            <a:r>
              <a:rPr b="0" lang="en-US" sz="1400" spc="-1" strike="noStrike">
                <a:solidFill>
                  <a:srgbClr val="ff0000"/>
                </a:solidFill>
                <a:latin typeface="Nunito Sans"/>
                <a:ea typeface="Nunito Sans"/>
              </a:rPr>
              <a:t>Adaptee</a:t>
            </a:r>
            <a:r>
              <a:rPr b="0" lang="en-US" sz="1400" spc="-1" strike="noStrike">
                <a:solidFill>
                  <a:srgbClr val="ffffff"/>
                </a:solidFill>
                <a:latin typeface="Nunito Sans"/>
                <a:ea typeface="Nunito Sans"/>
              </a:rPr>
              <a:t> to a generic response for the Client.</a:t>
            </a:r>
            <a:endParaRPr b="0" lang="en-US" sz="1400" spc="-1" strike="noStrike">
              <a:latin typeface="Arial"/>
            </a:endParaRPr>
          </a:p>
          <a:p>
            <a:pPr marL="488880" indent="-342720" algn="just">
              <a:lnSpc>
                <a:spcPct val="100000"/>
              </a:lnSpc>
              <a:buClr>
                <a:srgbClr val="ffffff"/>
              </a:buClr>
              <a:buFont typeface="Arial"/>
              <a:buAutoNum type="arabicPeriod"/>
            </a:pPr>
            <a:r>
              <a:rPr b="0" lang="en-US" sz="1400" spc="-1" strike="noStrike">
                <a:solidFill>
                  <a:srgbClr val="ffffff"/>
                </a:solidFill>
                <a:latin typeface="Nunito Sans"/>
                <a:ea typeface="Nunito Sans"/>
              </a:rPr>
              <a:t>The </a:t>
            </a:r>
            <a:r>
              <a:rPr b="0" lang="en-US" sz="1400" spc="-1" strike="noStrike">
                <a:solidFill>
                  <a:srgbClr val="ff0000"/>
                </a:solidFill>
                <a:latin typeface="Nunito Sans"/>
                <a:ea typeface="Nunito Sans"/>
              </a:rPr>
              <a:t>Adapter</a:t>
            </a:r>
            <a:r>
              <a:rPr b="0" lang="en-US" sz="1400" spc="-1" strike="noStrike">
                <a:solidFill>
                  <a:srgbClr val="ffffff"/>
                </a:solidFill>
                <a:latin typeface="Nunito Sans"/>
                <a:ea typeface="Nunito Sans"/>
              </a:rPr>
              <a:t> responds to the Client with a generic response.</a:t>
            </a:r>
            <a:endParaRPr b="0" lang="en-US" sz="1400" spc="-1" strike="noStrike">
              <a:latin typeface="Arial"/>
            </a:endParaRPr>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0000"/>
        </a:solidFill>
      </p:bgPr>
    </p:bg>
    <p:spTree>
      <p:nvGrpSpPr>
        <p:cNvPr id="1" name=""/>
        <p:cNvGrpSpPr/>
        <p:nvPr/>
      </p:nvGrpSpPr>
      <p:grpSpPr>
        <a:xfrm>
          <a:off x="0" y="0"/>
          <a:ext cx="0" cy="0"/>
          <a:chOff x="0" y="0"/>
          <a:chExt cx="0" cy="0"/>
        </a:xfrm>
      </p:grpSpPr>
      <p:sp>
        <p:nvSpPr>
          <p:cNvPr id="144" name="CustomShape 1"/>
          <p:cNvSpPr/>
          <p:nvPr/>
        </p:nvSpPr>
        <p:spPr>
          <a:xfrm>
            <a:off x="0" y="5118480"/>
            <a:ext cx="9143640" cy="33120"/>
          </a:xfrm>
          <a:prstGeom prst="rect">
            <a:avLst/>
          </a:prstGeom>
          <a:solidFill>
            <a:srgbClr val="c1d82f"/>
          </a:solidFill>
          <a:ln>
            <a:noFill/>
          </a:ln>
        </p:spPr>
        <p:style>
          <a:lnRef idx="0"/>
          <a:fillRef idx="0"/>
          <a:effectRef idx="0"/>
          <a:fontRef idx="minor"/>
        </p:style>
      </p:sp>
      <p:sp>
        <p:nvSpPr>
          <p:cNvPr id="145" name="CustomShape 2"/>
          <p:cNvSpPr/>
          <p:nvPr/>
        </p:nvSpPr>
        <p:spPr>
          <a:xfrm>
            <a:off x="0" y="216360"/>
            <a:ext cx="9143640" cy="552240"/>
          </a:xfrm>
          <a:prstGeom prst="rect">
            <a:avLst/>
          </a:prstGeom>
          <a:noFill/>
          <a:ln>
            <a:noFill/>
          </a:ln>
        </p:spPr>
        <p:style>
          <a:lnRef idx="0"/>
          <a:fillRef idx="0"/>
          <a:effectRef idx="0"/>
          <a:fontRef idx="minor"/>
        </p:style>
        <p:txBody>
          <a:bodyPr tIns="91440" bIns="91440">
            <a:noAutofit/>
          </a:bodyPr>
          <a:p>
            <a:pPr algn="ctr">
              <a:lnSpc>
                <a:spcPct val="100000"/>
              </a:lnSpc>
            </a:pPr>
            <a:r>
              <a:rPr b="1" lang="en-US" sz="3200" spc="-1" strike="noStrike">
                <a:solidFill>
                  <a:srgbClr val="ffffff"/>
                </a:solidFill>
                <a:latin typeface="Montserrat"/>
                <a:ea typeface="Montserrat"/>
              </a:rPr>
              <a:t>Adapter – Sample</a:t>
            </a:r>
            <a:endParaRPr b="0" lang="en-US" sz="3200" spc="-1" strike="noStrike">
              <a:latin typeface="Arial"/>
            </a:endParaRPr>
          </a:p>
        </p:txBody>
      </p:sp>
      <p:pic>
        <p:nvPicPr>
          <p:cNvPr id="146" name="Picture 3" descr=""/>
          <p:cNvPicPr/>
          <p:nvPr/>
        </p:nvPicPr>
        <p:blipFill>
          <a:blip r:embed="rId1"/>
          <a:stretch/>
        </p:blipFill>
        <p:spPr>
          <a:xfrm>
            <a:off x="2322360" y="920160"/>
            <a:ext cx="4533480" cy="4078080"/>
          </a:xfrm>
          <a:prstGeom prst="rect">
            <a:avLst/>
          </a:prstGeom>
          <a:ln>
            <a:noFill/>
          </a:ln>
        </p:spPr>
      </p:pic>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47" name="Google Shape;111;p27" descr=""/>
          <p:cNvPicPr/>
          <p:nvPr/>
        </p:nvPicPr>
        <p:blipFill>
          <a:blip r:embed="rId1"/>
          <a:stretch/>
        </p:blipFill>
        <p:spPr>
          <a:xfrm>
            <a:off x="0" y="0"/>
            <a:ext cx="9143640" cy="5143320"/>
          </a:xfrm>
          <a:prstGeom prst="rect">
            <a:avLst/>
          </a:prstGeom>
          <a:ln>
            <a:noFill/>
          </a:ln>
        </p:spPr>
      </p:pic>
      <p:sp>
        <p:nvSpPr>
          <p:cNvPr id="148" name="CustomShape 1"/>
          <p:cNvSpPr/>
          <p:nvPr/>
        </p:nvSpPr>
        <p:spPr>
          <a:xfrm>
            <a:off x="281520" y="1252080"/>
            <a:ext cx="8580600" cy="2639520"/>
          </a:xfrm>
          <a:prstGeom prst="rect">
            <a:avLst/>
          </a:prstGeom>
          <a:noFill/>
          <a:ln>
            <a:noFill/>
          </a:ln>
        </p:spPr>
        <p:style>
          <a:lnRef idx="0"/>
          <a:fillRef idx="0"/>
          <a:effectRef idx="0"/>
          <a:fontRef idx="minor"/>
        </p:style>
        <p:txBody>
          <a:bodyPr tIns="91440" bIns="91440">
            <a:noAutofit/>
          </a:bodyPr>
          <a:p>
            <a:pPr algn="r">
              <a:lnSpc>
                <a:spcPct val="100000"/>
              </a:lnSpc>
            </a:pPr>
            <a:endParaRPr b="0" lang="en-US" sz="1400" spc="-1" strike="noStrike">
              <a:latin typeface="Arial"/>
            </a:endParaRPr>
          </a:p>
          <a:p>
            <a:pPr algn="r">
              <a:lnSpc>
                <a:spcPct val="100000"/>
              </a:lnSpc>
            </a:pPr>
            <a:endParaRPr b="0" lang="en-US" sz="1400" spc="-1" strike="noStrike">
              <a:latin typeface="Arial"/>
            </a:endParaRPr>
          </a:p>
          <a:p>
            <a:pPr algn="r">
              <a:lnSpc>
                <a:spcPct val="100000"/>
              </a:lnSpc>
            </a:pPr>
            <a:r>
              <a:rPr b="0" lang="en-US" sz="3400" spc="-1" strike="noStrike">
                <a:solidFill>
                  <a:srgbClr val="96b51a"/>
                </a:solidFill>
                <a:latin typeface="Droid Sans"/>
                <a:ea typeface="Droid Sans"/>
              </a:rPr>
              <a:t>Factory Pattern</a:t>
            </a:r>
            <a:endParaRPr b="0" lang="en-US" sz="3400" spc="-1" strike="noStrike">
              <a:latin typeface="Arial"/>
            </a:endParaRPr>
          </a:p>
        </p:txBody>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0000"/>
        </a:solidFill>
      </p:bgPr>
    </p:bg>
    <p:spTree>
      <p:nvGrpSpPr>
        <p:cNvPr id="1" name=""/>
        <p:cNvGrpSpPr/>
        <p:nvPr/>
      </p:nvGrpSpPr>
      <p:grpSpPr>
        <a:xfrm>
          <a:off x="0" y="0"/>
          <a:ext cx="0" cy="0"/>
          <a:chOff x="0" y="0"/>
          <a:chExt cx="0" cy="0"/>
        </a:xfrm>
      </p:grpSpPr>
      <p:sp>
        <p:nvSpPr>
          <p:cNvPr id="149" name="CustomShape 1"/>
          <p:cNvSpPr/>
          <p:nvPr/>
        </p:nvSpPr>
        <p:spPr>
          <a:xfrm>
            <a:off x="274320" y="1257120"/>
            <a:ext cx="4774680" cy="2949120"/>
          </a:xfrm>
          <a:prstGeom prst="rect">
            <a:avLst/>
          </a:prstGeom>
          <a:noFill/>
          <a:ln>
            <a:noFill/>
          </a:ln>
        </p:spPr>
        <p:style>
          <a:lnRef idx="0"/>
          <a:fillRef idx="0"/>
          <a:effectRef idx="0"/>
          <a:fontRef idx="minor"/>
        </p:style>
        <p:txBody>
          <a:bodyPr tIns="91440" bIns="91440">
            <a:noAutofit/>
          </a:bodyPr>
          <a:p>
            <a:pPr marL="146160" algn="just">
              <a:lnSpc>
                <a:spcPct val="100000"/>
              </a:lnSpc>
            </a:pPr>
            <a:r>
              <a:rPr b="0" lang="en-US" sz="1600" spc="-1" strike="noStrike">
                <a:solidFill>
                  <a:srgbClr val="ffffff"/>
                </a:solidFill>
                <a:latin typeface="Nunito Sans"/>
                <a:ea typeface="Nunito Sans"/>
              </a:rPr>
              <a:t>Factory method is a creational design pattern, i.e., related to object creation. In Factory pattern, we create object without exposing the creation logic to client and the client use the same common interface to create new type of object.</a:t>
            </a:r>
            <a:endParaRPr b="0" lang="en-US" sz="1600" spc="-1" strike="noStrike">
              <a:latin typeface="Arial"/>
            </a:endParaRPr>
          </a:p>
          <a:p>
            <a:pPr marL="146160" algn="just">
              <a:lnSpc>
                <a:spcPct val="100000"/>
              </a:lnSpc>
            </a:pPr>
            <a:endParaRPr b="0" lang="en-US" sz="1600" spc="-1" strike="noStrike">
              <a:latin typeface="Arial"/>
            </a:endParaRPr>
          </a:p>
          <a:p>
            <a:pPr marL="146160" algn="just">
              <a:lnSpc>
                <a:spcPct val="100000"/>
              </a:lnSpc>
            </a:pPr>
            <a:endParaRPr b="0" lang="en-US" sz="1600" spc="-1" strike="noStrike">
              <a:latin typeface="Arial"/>
            </a:endParaRPr>
          </a:p>
        </p:txBody>
      </p:sp>
      <p:sp>
        <p:nvSpPr>
          <p:cNvPr id="150" name="CustomShape 2"/>
          <p:cNvSpPr/>
          <p:nvPr/>
        </p:nvSpPr>
        <p:spPr>
          <a:xfrm>
            <a:off x="0" y="5118480"/>
            <a:ext cx="9143640" cy="33120"/>
          </a:xfrm>
          <a:prstGeom prst="rect">
            <a:avLst/>
          </a:prstGeom>
          <a:solidFill>
            <a:srgbClr val="c1d82f"/>
          </a:solidFill>
          <a:ln>
            <a:noFill/>
          </a:ln>
        </p:spPr>
        <p:style>
          <a:lnRef idx="0"/>
          <a:fillRef idx="0"/>
          <a:effectRef idx="0"/>
          <a:fontRef idx="minor"/>
        </p:style>
      </p:sp>
      <p:sp>
        <p:nvSpPr>
          <p:cNvPr id="151" name="CustomShape 3"/>
          <p:cNvSpPr/>
          <p:nvPr/>
        </p:nvSpPr>
        <p:spPr>
          <a:xfrm>
            <a:off x="0" y="216360"/>
            <a:ext cx="9143640" cy="552240"/>
          </a:xfrm>
          <a:prstGeom prst="rect">
            <a:avLst/>
          </a:prstGeom>
          <a:noFill/>
          <a:ln>
            <a:noFill/>
          </a:ln>
        </p:spPr>
        <p:style>
          <a:lnRef idx="0"/>
          <a:fillRef idx="0"/>
          <a:effectRef idx="0"/>
          <a:fontRef idx="minor"/>
        </p:style>
        <p:txBody>
          <a:bodyPr tIns="91440" bIns="91440">
            <a:noAutofit/>
          </a:bodyPr>
          <a:p>
            <a:pPr algn="ctr">
              <a:lnSpc>
                <a:spcPct val="100000"/>
              </a:lnSpc>
            </a:pPr>
            <a:r>
              <a:rPr b="1" lang="en-US" sz="3200" spc="-1" strike="noStrike">
                <a:solidFill>
                  <a:srgbClr val="ffffff"/>
                </a:solidFill>
                <a:latin typeface="Montserrat"/>
                <a:ea typeface="Montserrat"/>
              </a:rPr>
              <a:t>Factory Pattern</a:t>
            </a:r>
            <a:endParaRPr b="0" lang="en-US" sz="3200" spc="-1" strike="noStrike">
              <a:latin typeface="Arial"/>
            </a:endParaRPr>
          </a:p>
        </p:txBody>
      </p:sp>
      <p:pic>
        <p:nvPicPr>
          <p:cNvPr id="152" name="" descr=""/>
          <p:cNvPicPr/>
          <p:nvPr/>
        </p:nvPicPr>
        <p:blipFill>
          <a:blip r:embed="rId1"/>
          <a:stretch/>
        </p:blipFill>
        <p:spPr>
          <a:xfrm>
            <a:off x="5362920" y="1371600"/>
            <a:ext cx="3108960" cy="3108960"/>
          </a:xfrm>
          <a:prstGeom prst="rect">
            <a:avLst/>
          </a:prstGeom>
          <a:ln>
            <a:noFill/>
          </a:ln>
        </p:spPr>
      </p:pic>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0000"/>
        </a:solidFill>
      </p:bgPr>
    </p:bg>
    <p:spTree>
      <p:nvGrpSpPr>
        <p:cNvPr id="1" name=""/>
        <p:cNvGrpSpPr/>
        <p:nvPr/>
      </p:nvGrpSpPr>
      <p:grpSpPr>
        <a:xfrm>
          <a:off x="0" y="0"/>
          <a:ext cx="0" cy="0"/>
          <a:chOff x="0" y="0"/>
          <a:chExt cx="0" cy="0"/>
        </a:xfrm>
      </p:grpSpPr>
      <p:sp>
        <p:nvSpPr>
          <p:cNvPr id="153" name="CustomShape 1"/>
          <p:cNvSpPr/>
          <p:nvPr/>
        </p:nvSpPr>
        <p:spPr>
          <a:xfrm>
            <a:off x="274320" y="1257120"/>
            <a:ext cx="4774680" cy="2949120"/>
          </a:xfrm>
          <a:prstGeom prst="rect">
            <a:avLst/>
          </a:prstGeom>
          <a:noFill/>
          <a:ln>
            <a:noFill/>
          </a:ln>
        </p:spPr>
        <p:style>
          <a:lnRef idx="0"/>
          <a:fillRef idx="0"/>
          <a:effectRef idx="0"/>
          <a:fontRef idx="minor"/>
        </p:style>
        <p:txBody>
          <a:bodyPr tIns="91440" bIns="91440">
            <a:noAutofit/>
          </a:bodyPr>
          <a:p>
            <a:pPr marL="146160" algn="just">
              <a:lnSpc>
                <a:spcPct val="100000"/>
              </a:lnSpc>
            </a:pPr>
            <a:endParaRPr b="0" lang="en-US" sz="1400" spc="-1" strike="noStrike">
              <a:latin typeface="Arial"/>
            </a:endParaRPr>
          </a:p>
          <a:p>
            <a:pPr marL="146160" algn="just">
              <a:lnSpc>
                <a:spcPct val="100000"/>
              </a:lnSpc>
            </a:pPr>
            <a:endParaRPr b="0" lang="en-US" sz="1400" spc="-1" strike="noStrike">
              <a:latin typeface="Arial"/>
            </a:endParaRPr>
          </a:p>
          <a:p>
            <a:pPr marL="146160" algn="just">
              <a:lnSpc>
                <a:spcPct val="100000"/>
              </a:lnSpc>
            </a:pPr>
            <a:endParaRPr b="0" lang="en-US" sz="1400" spc="-1" strike="noStrike">
              <a:latin typeface="Arial"/>
            </a:endParaRPr>
          </a:p>
        </p:txBody>
      </p:sp>
      <p:sp>
        <p:nvSpPr>
          <p:cNvPr id="154" name="CustomShape 2"/>
          <p:cNvSpPr/>
          <p:nvPr/>
        </p:nvSpPr>
        <p:spPr>
          <a:xfrm>
            <a:off x="0" y="5118480"/>
            <a:ext cx="9143640" cy="33120"/>
          </a:xfrm>
          <a:prstGeom prst="rect">
            <a:avLst/>
          </a:prstGeom>
          <a:solidFill>
            <a:srgbClr val="c1d82f"/>
          </a:solidFill>
          <a:ln>
            <a:noFill/>
          </a:ln>
        </p:spPr>
        <p:style>
          <a:lnRef idx="0"/>
          <a:fillRef idx="0"/>
          <a:effectRef idx="0"/>
          <a:fontRef idx="minor"/>
        </p:style>
      </p:sp>
      <p:sp>
        <p:nvSpPr>
          <p:cNvPr id="155" name="CustomShape 3"/>
          <p:cNvSpPr/>
          <p:nvPr/>
        </p:nvSpPr>
        <p:spPr>
          <a:xfrm>
            <a:off x="0" y="216360"/>
            <a:ext cx="9143640" cy="552240"/>
          </a:xfrm>
          <a:prstGeom prst="rect">
            <a:avLst/>
          </a:prstGeom>
          <a:noFill/>
          <a:ln>
            <a:noFill/>
          </a:ln>
        </p:spPr>
        <p:style>
          <a:lnRef idx="0"/>
          <a:fillRef idx="0"/>
          <a:effectRef idx="0"/>
          <a:fontRef idx="minor"/>
        </p:style>
        <p:txBody>
          <a:bodyPr tIns="91440" bIns="91440">
            <a:noAutofit/>
          </a:bodyPr>
          <a:p>
            <a:pPr algn="ctr">
              <a:lnSpc>
                <a:spcPct val="100000"/>
              </a:lnSpc>
            </a:pPr>
            <a:r>
              <a:rPr b="1" lang="en-US" sz="3200" spc="-1" strike="noStrike">
                <a:solidFill>
                  <a:srgbClr val="ffffff"/>
                </a:solidFill>
                <a:latin typeface="Montserrat"/>
                <a:ea typeface="Montserrat"/>
              </a:rPr>
              <a:t>Factory Pattern – Class Diagram</a:t>
            </a:r>
            <a:endParaRPr b="0" lang="en-US" sz="3200" spc="-1" strike="noStrike">
              <a:latin typeface="Arial"/>
            </a:endParaRPr>
          </a:p>
        </p:txBody>
      </p:sp>
      <p:pic>
        <p:nvPicPr>
          <p:cNvPr id="156" name="" descr=""/>
          <p:cNvPicPr/>
          <p:nvPr/>
        </p:nvPicPr>
        <p:blipFill>
          <a:blip r:embed="rId1"/>
          <a:stretch/>
        </p:blipFill>
        <p:spPr>
          <a:xfrm>
            <a:off x="2486160" y="1234080"/>
            <a:ext cx="4226040" cy="1954080"/>
          </a:xfrm>
          <a:prstGeom prst="rect">
            <a:avLst/>
          </a:prstGeom>
          <a:ln>
            <a:noFill/>
          </a:ln>
        </p:spPr>
      </p:pic>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0000"/>
        </a:solidFill>
      </p:bgPr>
    </p:bg>
    <p:spTree>
      <p:nvGrpSpPr>
        <p:cNvPr id="1" name=""/>
        <p:cNvGrpSpPr/>
        <p:nvPr/>
      </p:nvGrpSpPr>
      <p:grpSpPr>
        <a:xfrm>
          <a:off x="0" y="0"/>
          <a:ext cx="0" cy="0"/>
          <a:chOff x="0" y="0"/>
          <a:chExt cx="0" cy="0"/>
        </a:xfrm>
      </p:grpSpPr>
      <p:sp>
        <p:nvSpPr>
          <p:cNvPr id="157" name="CustomShape 1"/>
          <p:cNvSpPr/>
          <p:nvPr/>
        </p:nvSpPr>
        <p:spPr>
          <a:xfrm>
            <a:off x="4114800" y="1257120"/>
            <a:ext cx="4774680" cy="2949120"/>
          </a:xfrm>
          <a:prstGeom prst="rect">
            <a:avLst/>
          </a:prstGeom>
          <a:noFill/>
          <a:ln>
            <a:noFill/>
          </a:ln>
        </p:spPr>
        <p:style>
          <a:lnRef idx="0"/>
          <a:fillRef idx="0"/>
          <a:effectRef idx="0"/>
          <a:fontRef idx="minor"/>
        </p:style>
      </p:sp>
      <p:sp>
        <p:nvSpPr>
          <p:cNvPr id="158" name="CustomShape 2"/>
          <p:cNvSpPr/>
          <p:nvPr/>
        </p:nvSpPr>
        <p:spPr>
          <a:xfrm>
            <a:off x="0" y="5118480"/>
            <a:ext cx="9143640" cy="33120"/>
          </a:xfrm>
          <a:prstGeom prst="rect">
            <a:avLst/>
          </a:prstGeom>
          <a:solidFill>
            <a:srgbClr val="c1d82f"/>
          </a:solidFill>
          <a:ln>
            <a:noFill/>
          </a:ln>
        </p:spPr>
        <p:style>
          <a:lnRef idx="0"/>
          <a:fillRef idx="0"/>
          <a:effectRef idx="0"/>
          <a:fontRef idx="minor"/>
        </p:style>
      </p:sp>
      <p:sp>
        <p:nvSpPr>
          <p:cNvPr id="159" name="CustomShape 3"/>
          <p:cNvSpPr/>
          <p:nvPr/>
        </p:nvSpPr>
        <p:spPr>
          <a:xfrm>
            <a:off x="0" y="216360"/>
            <a:ext cx="9143640" cy="552240"/>
          </a:xfrm>
          <a:prstGeom prst="rect">
            <a:avLst/>
          </a:prstGeom>
          <a:noFill/>
          <a:ln>
            <a:noFill/>
          </a:ln>
        </p:spPr>
        <p:style>
          <a:lnRef idx="0"/>
          <a:fillRef idx="0"/>
          <a:effectRef idx="0"/>
          <a:fontRef idx="minor"/>
        </p:style>
        <p:txBody>
          <a:bodyPr tIns="91440" bIns="91440">
            <a:noAutofit/>
          </a:bodyPr>
          <a:p>
            <a:pPr algn="ctr">
              <a:lnSpc>
                <a:spcPct val="100000"/>
              </a:lnSpc>
            </a:pPr>
            <a:r>
              <a:rPr b="1" lang="en-US" sz="3200" spc="-1" strike="noStrike">
                <a:solidFill>
                  <a:srgbClr val="ffffff"/>
                </a:solidFill>
                <a:latin typeface="Montserrat"/>
                <a:ea typeface="Montserrat"/>
              </a:rPr>
              <a:t>Factory Pattern – Diagram of Sequence</a:t>
            </a:r>
            <a:endParaRPr b="0" lang="en-US" sz="3200" spc="-1" strike="noStrike">
              <a:latin typeface="Arial"/>
            </a:endParaRPr>
          </a:p>
        </p:txBody>
      </p:sp>
      <p:pic>
        <p:nvPicPr>
          <p:cNvPr id="160" name="" descr=""/>
          <p:cNvPicPr/>
          <p:nvPr/>
        </p:nvPicPr>
        <p:blipFill>
          <a:blip r:embed="rId1"/>
          <a:stretch/>
        </p:blipFill>
        <p:spPr>
          <a:xfrm>
            <a:off x="1522440" y="1554480"/>
            <a:ext cx="5609880" cy="2980800"/>
          </a:xfrm>
          <a:prstGeom prst="rect">
            <a:avLst/>
          </a:prstGeom>
          <a:ln>
            <a:noFill/>
          </a:ln>
        </p:spPr>
      </p:pic>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0000"/>
        </a:solidFill>
      </p:bgPr>
    </p:bg>
    <p:spTree>
      <p:nvGrpSpPr>
        <p:cNvPr id="1" name=""/>
        <p:cNvGrpSpPr/>
        <p:nvPr/>
      </p:nvGrpSpPr>
      <p:grpSpPr>
        <a:xfrm>
          <a:off x="0" y="0"/>
          <a:ext cx="0" cy="0"/>
          <a:chOff x="0" y="0"/>
          <a:chExt cx="0" cy="0"/>
        </a:xfrm>
      </p:grpSpPr>
      <p:sp>
        <p:nvSpPr>
          <p:cNvPr id="161" name="CustomShape 1"/>
          <p:cNvSpPr/>
          <p:nvPr/>
        </p:nvSpPr>
        <p:spPr>
          <a:xfrm>
            <a:off x="4114800" y="1257120"/>
            <a:ext cx="4774680" cy="2949120"/>
          </a:xfrm>
          <a:prstGeom prst="rect">
            <a:avLst/>
          </a:prstGeom>
          <a:noFill/>
          <a:ln>
            <a:noFill/>
          </a:ln>
        </p:spPr>
        <p:style>
          <a:lnRef idx="0"/>
          <a:fillRef idx="0"/>
          <a:effectRef idx="0"/>
          <a:fontRef idx="minor"/>
        </p:style>
      </p:sp>
      <p:sp>
        <p:nvSpPr>
          <p:cNvPr id="162" name="CustomShape 2"/>
          <p:cNvSpPr/>
          <p:nvPr/>
        </p:nvSpPr>
        <p:spPr>
          <a:xfrm>
            <a:off x="0" y="5118480"/>
            <a:ext cx="9143640" cy="33120"/>
          </a:xfrm>
          <a:prstGeom prst="rect">
            <a:avLst/>
          </a:prstGeom>
          <a:solidFill>
            <a:srgbClr val="c1d82f"/>
          </a:solidFill>
          <a:ln>
            <a:noFill/>
          </a:ln>
        </p:spPr>
        <p:style>
          <a:lnRef idx="0"/>
          <a:fillRef idx="0"/>
          <a:effectRef idx="0"/>
          <a:fontRef idx="minor"/>
        </p:style>
      </p:sp>
      <p:sp>
        <p:nvSpPr>
          <p:cNvPr id="163" name="CustomShape 3"/>
          <p:cNvSpPr/>
          <p:nvPr/>
        </p:nvSpPr>
        <p:spPr>
          <a:xfrm>
            <a:off x="0" y="216360"/>
            <a:ext cx="9143640" cy="552240"/>
          </a:xfrm>
          <a:prstGeom prst="rect">
            <a:avLst/>
          </a:prstGeom>
          <a:noFill/>
          <a:ln>
            <a:noFill/>
          </a:ln>
        </p:spPr>
        <p:style>
          <a:lnRef idx="0"/>
          <a:fillRef idx="0"/>
          <a:effectRef idx="0"/>
          <a:fontRef idx="minor"/>
        </p:style>
        <p:txBody>
          <a:bodyPr tIns="91440" bIns="91440">
            <a:noAutofit/>
          </a:bodyPr>
          <a:p>
            <a:pPr algn="ctr">
              <a:lnSpc>
                <a:spcPct val="100000"/>
              </a:lnSpc>
            </a:pPr>
            <a:r>
              <a:rPr b="1" lang="en-US" sz="3200" spc="-1" strike="noStrike">
                <a:solidFill>
                  <a:srgbClr val="ffffff"/>
                </a:solidFill>
                <a:latin typeface="Montserrat"/>
                <a:ea typeface="Montserrat"/>
              </a:rPr>
              <a:t>Factory Pattern – Diagram of Sequence</a:t>
            </a:r>
            <a:endParaRPr b="0" lang="en-US" sz="3200" spc="-1" strike="noStrike">
              <a:latin typeface="Arial"/>
            </a:endParaRPr>
          </a:p>
        </p:txBody>
      </p:sp>
      <p:pic>
        <p:nvPicPr>
          <p:cNvPr id="164" name="" descr=""/>
          <p:cNvPicPr/>
          <p:nvPr/>
        </p:nvPicPr>
        <p:blipFill>
          <a:blip r:embed="rId1"/>
          <a:stretch/>
        </p:blipFill>
        <p:spPr>
          <a:xfrm>
            <a:off x="2259000" y="775440"/>
            <a:ext cx="3809520" cy="4223880"/>
          </a:xfrm>
          <a:prstGeom prst="rect">
            <a:avLst/>
          </a:prstGeom>
          <a:ln>
            <a:noFill/>
          </a:ln>
        </p:spPr>
      </p:pic>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0000"/>
        </a:solidFill>
      </p:bgPr>
    </p:bg>
    <p:spTree>
      <p:nvGrpSpPr>
        <p:cNvPr id="1" name=""/>
        <p:cNvGrpSpPr/>
        <p:nvPr/>
      </p:nvGrpSpPr>
      <p:grpSpPr>
        <a:xfrm>
          <a:off x="0" y="0"/>
          <a:ext cx="0" cy="0"/>
          <a:chOff x="0" y="0"/>
          <a:chExt cx="0" cy="0"/>
        </a:xfrm>
      </p:grpSpPr>
      <p:sp>
        <p:nvSpPr>
          <p:cNvPr id="82" name="CustomShape 1"/>
          <p:cNvSpPr/>
          <p:nvPr/>
        </p:nvSpPr>
        <p:spPr>
          <a:xfrm>
            <a:off x="0" y="5118480"/>
            <a:ext cx="9143640" cy="33120"/>
          </a:xfrm>
          <a:prstGeom prst="rect">
            <a:avLst/>
          </a:prstGeom>
          <a:solidFill>
            <a:srgbClr val="c1d82f"/>
          </a:solidFill>
          <a:ln>
            <a:noFill/>
          </a:ln>
        </p:spPr>
        <p:style>
          <a:lnRef idx="0"/>
          <a:fillRef idx="0"/>
          <a:effectRef idx="0"/>
          <a:fontRef idx="minor"/>
        </p:style>
      </p:sp>
      <p:sp>
        <p:nvSpPr>
          <p:cNvPr id="83" name="CustomShape 2"/>
          <p:cNvSpPr/>
          <p:nvPr/>
        </p:nvSpPr>
        <p:spPr>
          <a:xfrm flipV="1" rot="10800000">
            <a:off x="6321960" y="1010520"/>
            <a:ext cx="3677040" cy="704160"/>
          </a:xfrm>
          <a:prstGeom prst="rect">
            <a:avLst/>
          </a:prstGeom>
          <a:noFill/>
          <a:ln>
            <a:noFill/>
          </a:ln>
        </p:spPr>
        <p:style>
          <a:lnRef idx="0"/>
          <a:fillRef idx="0"/>
          <a:effectRef idx="0"/>
          <a:fontRef idx="minor"/>
        </p:style>
        <p:txBody>
          <a:bodyPr tIns="91440" bIns="91440">
            <a:noAutofit/>
          </a:bodyPr>
          <a:p>
            <a:pPr algn="ctr">
              <a:lnSpc>
                <a:spcPct val="100000"/>
              </a:lnSpc>
            </a:pPr>
            <a:r>
              <a:rPr b="1" lang="en-US" sz="3200" spc="-1" strike="noStrike">
                <a:solidFill>
                  <a:srgbClr val="ffffff"/>
                </a:solidFill>
                <a:latin typeface="Montserrat"/>
                <a:ea typeface="Montserrat"/>
              </a:rPr>
              <a:t>Clasification</a:t>
            </a:r>
            <a:endParaRPr b="0" lang="en-US" sz="3200" spc="-1" strike="noStrike">
              <a:latin typeface="Arial"/>
            </a:endParaRPr>
          </a:p>
          <a:p>
            <a:pPr algn="ctr">
              <a:lnSpc>
                <a:spcPct val="100000"/>
              </a:lnSpc>
            </a:pPr>
            <a:endParaRPr b="0" lang="en-US" sz="3200" spc="-1" strike="noStrike">
              <a:latin typeface="Arial"/>
            </a:endParaRPr>
          </a:p>
          <a:p>
            <a:pPr algn="just">
              <a:lnSpc>
                <a:spcPct val="100000"/>
              </a:lnSpc>
            </a:pPr>
            <a:endParaRPr b="0" lang="en-US" sz="3200" spc="-1" strike="noStrike">
              <a:latin typeface="Arial"/>
            </a:endParaRPr>
          </a:p>
          <a:p>
            <a:pPr algn="ctr">
              <a:lnSpc>
                <a:spcPct val="100000"/>
              </a:lnSpc>
            </a:pPr>
            <a:endParaRPr b="0" lang="en-US" sz="3200" spc="-1" strike="noStrike">
              <a:latin typeface="Arial"/>
            </a:endParaRPr>
          </a:p>
        </p:txBody>
      </p:sp>
      <p:pic>
        <p:nvPicPr>
          <p:cNvPr id="84" name="Picture 4" descr=""/>
          <p:cNvPicPr/>
          <p:nvPr/>
        </p:nvPicPr>
        <p:blipFill>
          <a:blip r:embed="rId1"/>
          <a:srcRect l="8697" t="18353" r="7085" b="10707"/>
          <a:stretch/>
        </p:blipFill>
        <p:spPr>
          <a:xfrm>
            <a:off x="1545840" y="931320"/>
            <a:ext cx="6288480" cy="3976560"/>
          </a:xfrm>
          <a:prstGeom prst="rect">
            <a:avLst/>
          </a:prstGeom>
          <a:ln>
            <a:noFill/>
          </a:ln>
        </p:spPr>
      </p:pic>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85" name="Google Shape;111;p27" descr=""/>
          <p:cNvPicPr/>
          <p:nvPr/>
        </p:nvPicPr>
        <p:blipFill>
          <a:blip r:embed="rId1"/>
          <a:stretch/>
        </p:blipFill>
        <p:spPr>
          <a:xfrm>
            <a:off x="0" y="0"/>
            <a:ext cx="9143640" cy="5143320"/>
          </a:xfrm>
          <a:prstGeom prst="rect">
            <a:avLst/>
          </a:prstGeom>
          <a:ln>
            <a:noFill/>
          </a:ln>
        </p:spPr>
      </p:pic>
      <p:sp>
        <p:nvSpPr>
          <p:cNvPr id="86" name="CustomShape 1"/>
          <p:cNvSpPr/>
          <p:nvPr/>
        </p:nvSpPr>
        <p:spPr>
          <a:xfrm>
            <a:off x="281520" y="1252080"/>
            <a:ext cx="8580600" cy="2639520"/>
          </a:xfrm>
          <a:prstGeom prst="rect">
            <a:avLst/>
          </a:prstGeom>
          <a:noFill/>
          <a:ln>
            <a:noFill/>
          </a:ln>
        </p:spPr>
        <p:style>
          <a:lnRef idx="0"/>
          <a:fillRef idx="0"/>
          <a:effectRef idx="0"/>
          <a:fontRef idx="minor"/>
        </p:style>
        <p:txBody>
          <a:bodyPr tIns="91440" bIns="91440">
            <a:noAutofit/>
          </a:bodyPr>
          <a:p>
            <a:pPr algn="r">
              <a:lnSpc>
                <a:spcPct val="100000"/>
              </a:lnSpc>
            </a:pPr>
            <a:endParaRPr b="0" lang="en-US" sz="1800" spc="-1" strike="noStrike">
              <a:latin typeface="Arial"/>
            </a:endParaRPr>
          </a:p>
          <a:p>
            <a:pPr algn="r">
              <a:lnSpc>
                <a:spcPct val="100000"/>
              </a:lnSpc>
            </a:pPr>
            <a:endParaRPr b="0" lang="en-US" sz="1800" spc="-1" strike="noStrike">
              <a:latin typeface="Arial"/>
            </a:endParaRPr>
          </a:p>
          <a:p>
            <a:pPr algn="r">
              <a:lnSpc>
                <a:spcPct val="100000"/>
              </a:lnSpc>
            </a:pPr>
            <a:r>
              <a:rPr b="0" lang="en-US" sz="3400" spc="-1" strike="noStrike">
                <a:solidFill>
                  <a:srgbClr val="96b51a"/>
                </a:solidFill>
                <a:latin typeface="Droid Sans"/>
                <a:ea typeface="Droid Sans"/>
              </a:rPr>
              <a:t>Observer Pattern</a:t>
            </a:r>
            <a:endParaRPr b="0" lang="en-US" sz="3400" spc="-1" strike="noStrike">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0000"/>
        </a:solidFill>
      </p:bgPr>
    </p:bg>
    <p:spTree>
      <p:nvGrpSpPr>
        <p:cNvPr id="1" name=""/>
        <p:cNvGrpSpPr/>
        <p:nvPr/>
      </p:nvGrpSpPr>
      <p:grpSpPr>
        <a:xfrm>
          <a:off x="0" y="0"/>
          <a:ext cx="0" cy="0"/>
          <a:chOff x="0" y="0"/>
          <a:chExt cx="0" cy="0"/>
        </a:xfrm>
      </p:grpSpPr>
      <p:sp>
        <p:nvSpPr>
          <p:cNvPr id="87" name="CustomShape 1"/>
          <p:cNvSpPr/>
          <p:nvPr/>
        </p:nvSpPr>
        <p:spPr>
          <a:xfrm>
            <a:off x="142560" y="1467360"/>
            <a:ext cx="3577320" cy="2492640"/>
          </a:xfrm>
          <a:prstGeom prst="rect">
            <a:avLst/>
          </a:prstGeom>
          <a:noFill/>
          <a:ln>
            <a:noFill/>
          </a:ln>
        </p:spPr>
        <p:style>
          <a:lnRef idx="0"/>
          <a:fillRef idx="0"/>
          <a:effectRef idx="0"/>
          <a:fontRef idx="minor"/>
        </p:style>
        <p:txBody>
          <a:bodyPr tIns="91440" bIns="91440">
            <a:noAutofit/>
          </a:bodyPr>
          <a:p>
            <a:pPr marL="457200" indent="-310680" algn="just">
              <a:lnSpc>
                <a:spcPct val="100000"/>
              </a:lnSpc>
              <a:buClr>
                <a:srgbClr val="ffffff"/>
              </a:buClr>
              <a:buFont typeface="Nunito Sans"/>
              <a:buChar char="●"/>
            </a:pPr>
            <a:r>
              <a:rPr b="0" lang="en-US" sz="1300" spc="-1" strike="noStrike">
                <a:solidFill>
                  <a:srgbClr val="ffffff"/>
                </a:solidFill>
                <a:latin typeface="Nunito Sans"/>
                <a:ea typeface="Nunito Sans"/>
              </a:rPr>
              <a:t>An object called subject maintains a list of its dependents called observers</a:t>
            </a:r>
            <a:endParaRPr b="0" lang="en-US" sz="1300" spc="-1" strike="noStrike">
              <a:latin typeface="Arial"/>
            </a:endParaRPr>
          </a:p>
          <a:p>
            <a:pPr algn="just">
              <a:lnSpc>
                <a:spcPct val="100000"/>
              </a:lnSpc>
            </a:pPr>
            <a:endParaRPr b="0" lang="en-US" sz="1300" spc="-1" strike="noStrike">
              <a:latin typeface="Arial"/>
            </a:endParaRPr>
          </a:p>
          <a:p>
            <a:pPr marL="457200" indent="-310680" algn="just">
              <a:lnSpc>
                <a:spcPct val="100000"/>
              </a:lnSpc>
              <a:buClr>
                <a:srgbClr val="ffffff"/>
              </a:buClr>
              <a:buFont typeface="Nunito Sans"/>
              <a:buChar char="●"/>
            </a:pPr>
            <a:r>
              <a:rPr b="0" lang="en-US" sz="1300" spc="-1" strike="noStrike">
                <a:solidFill>
                  <a:srgbClr val="ffffff"/>
                </a:solidFill>
                <a:latin typeface="Nunito Sans"/>
                <a:ea typeface="Nunito Sans"/>
              </a:rPr>
              <a:t>Defines one to many dependency between objects so that one object change state, all of its dependents are notified and updated automatically.</a:t>
            </a:r>
            <a:endParaRPr b="0" lang="en-US" sz="1300" spc="-1" strike="noStrike">
              <a:latin typeface="Arial"/>
            </a:endParaRPr>
          </a:p>
          <a:p>
            <a:pPr marL="457200" algn="just">
              <a:lnSpc>
                <a:spcPct val="100000"/>
              </a:lnSpc>
            </a:pPr>
            <a:endParaRPr b="0" lang="en-US" sz="1300" spc="-1" strike="noStrike">
              <a:latin typeface="Arial"/>
            </a:endParaRPr>
          </a:p>
          <a:p>
            <a:pPr marL="457200" indent="-310680" algn="just">
              <a:lnSpc>
                <a:spcPct val="100000"/>
              </a:lnSpc>
              <a:buClr>
                <a:srgbClr val="ffffff"/>
              </a:buClr>
              <a:buFont typeface="Nunito Sans"/>
              <a:buChar char="●"/>
            </a:pPr>
            <a:r>
              <a:rPr b="0" lang="en-US" sz="1300" spc="-1" strike="noStrike">
                <a:solidFill>
                  <a:srgbClr val="ffffff"/>
                </a:solidFill>
                <a:latin typeface="Nunito Sans"/>
                <a:ea typeface="Nunito Sans"/>
              </a:rPr>
              <a:t>The subject notifies its changes using a specific method defined in all of its dependents</a:t>
            </a:r>
            <a:endParaRPr b="0" lang="en-US" sz="1300" spc="-1" strike="noStrike">
              <a:latin typeface="Arial"/>
            </a:endParaRPr>
          </a:p>
          <a:p>
            <a:pPr marL="457200" algn="just">
              <a:lnSpc>
                <a:spcPct val="100000"/>
              </a:lnSpc>
            </a:pPr>
            <a:endParaRPr b="0" lang="en-US" sz="1300" spc="-1" strike="noStrike">
              <a:latin typeface="Arial"/>
            </a:endParaRPr>
          </a:p>
        </p:txBody>
      </p:sp>
      <p:sp>
        <p:nvSpPr>
          <p:cNvPr id="88" name="CustomShape 2"/>
          <p:cNvSpPr/>
          <p:nvPr/>
        </p:nvSpPr>
        <p:spPr>
          <a:xfrm>
            <a:off x="0" y="5118480"/>
            <a:ext cx="9143640" cy="33120"/>
          </a:xfrm>
          <a:prstGeom prst="rect">
            <a:avLst/>
          </a:prstGeom>
          <a:solidFill>
            <a:srgbClr val="c1d82f"/>
          </a:solidFill>
          <a:ln>
            <a:noFill/>
          </a:ln>
        </p:spPr>
        <p:style>
          <a:lnRef idx="0"/>
          <a:fillRef idx="0"/>
          <a:effectRef idx="0"/>
          <a:fontRef idx="minor"/>
        </p:style>
      </p:sp>
      <p:sp>
        <p:nvSpPr>
          <p:cNvPr id="89" name="CustomShape 3"/>
          <p:cNvSpPr/>
          <p:nvPr/>
        </p:nvSpPr>
        <p:spPr>
          <a:xfrm>
            <a:off x="0" y="216360"/>
            <a:ext cx="9143640" cy="552240"/>
          </a:xfrm>
          <a:prstGeom prst="rect">
            <a:avLst/>
          </a:prstGeom>
          <a:noFill/>
          <a:ln>
            <a:noFill/>
          </a:ln>
        </p:spPr>
        <p:style>
          <a:lnRef idx="0"/>
          <a:fillRef idx="0"/>
          <a:effectRef idx="0"/>
          <a:fontRef idx="minor"/>
        </p:style>
        <p:txBody>
          <a:bodyPr tIns="91440" bIns="91440">
            <a:noAutofit/>
          </a:bodyPr>
          <a:p>
            <a:pPr algn="ctr">
              <a:lnSpc>
                <a:spcPct val="100000"/>
              </a:lnSpc>
            </a:pPr>
            <a:r>
              <a:rPr b="1" lang="en-US" sz="3200" spc="-1" strike="noStrike">
                <a:solidFill>
                  <a:srgbClr val="ffffff"/>
                </a:solidFill>
                <a:latin typeface="Montserrat"/>
                <a:ea typeface="Montserrat"/>
              </a:rPr>
              <a:t>Observer Pattern</a:t>
            </a:r>
            <a:endParaRPr b="0" lang="en-US" sz="3200" spc="-1" strike="noStrike">
              <a:latin typeface="Arial"/>
            </a:endParaRPr>
          </a:p>
        </p:txBody>
      </p:sp>
      <p:pic>
        <p:nvPicPr>
          <p:cNvPr id="90" name="Picture 2" descr=""/>
          <p:cNvPicPr/>
          <p:nvPr/>
        </p:nvPicPr>
        <p:blipFill>
          <a:blip r:embed="rId1"/>
          <a:srcRect l="0" t="0" r="0" b="11421"/>
          <a:stretch/>
        </p:blipFill>
        <p:spPr>
          <a:xfrm>
            <a:off x="3935520" y="1434240"/>
            <a:ext cx="5120640" cy="2381040"/>
          </a:xfrm>
          <a:prstGeom prst="rect">
            <a:avLst/>
          </a:prstGeom>
          <a:ln>
            <a:noFill/>
          </a:ln>
        </p:spPr>
      </p:pic>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0000"/>
        </a:solidFill>
      </p:bgPr>
    </p:bg>
    <p:spTree>
      <p:nvGrpSpPr>
        <p:cNvPr id="1" name=""/>
        <p:cNvGrpSpPr/>
        <p:nvPr/>
      </p:nvGrpSpPr>
      <p:grpSpPr>
        <a:xfrm>
          <a:off x="0" y="0"/>
          <a:ext cx="0" cy="0"/>
          <a:chOff x="0" y="0"/>
          <a:chExt cx="0" cy="0"/>
        </a:xfrm>
      </p:grpSpPr>
      <p:sp>
        <p:nvSpPr>
          <p:cNvPr id="91" name="CustomShape 1"/>
          <p:cNvSpPr/>
          <p:nvPr/>
        </p:nvSpPr>
        <p:spPr>
          <a:xfrm>
            <a:off x="271800" y="1091880"/>
            <a:ext cx="8599680" cy="3440160"/>
          </a:xfrm>
          <a:prstGeom prst="rect">
            <a:avLst/>
          </a:prstGeom>
          <a:noFill/>
          <a:ln>
            <a:noFill/>
          </a:ln>
        </p:spPr>
        <p:style>
          <a:lnRef idx="0"/>
          <a:fillRef idx="0"/>
          <a:effectRef idx="0"/>
          <a:fontRef idx="minor"/>
        </p:style>
        <p:txBody>
          <a:bodyPr tIns="91440" bIns="91440">
            <a:noAutofit/>
          </a:bodyPr>
          <a:p>
            <a:pPr marL="457200" indent="-310680" algn="just">
              <a:lnSpc>
                <a:spcPct val="100000"/>
              </a:lnSpc>
              <a:buClr>
                <a:srgbClr val="ffffff"/>
              </a:buClr>
              <a:buFont typeface="Nunito Sans"/>
              <a:buChar char="●"/>
            </a:pPr>
            <a:r>
              <a:rPr b="0" lang="en-US" sz="1300" spc="-1" strike="noStrike">
                <a:solidFill>
                  <a:srgbClr val="ffffff"/>
                </a:solidFill>
                <a:latin typeface="Nunito Sans"/>
                <a:ea typeface="Nunito Sans"/>
              </a:rPr>
              <a:t>The subject (publisher) does not need to know anything about the Observers (suscribers)</a:t>
            </a:r>
            <a:endParaRPr b="0" lang="en-US" sz="1300" spc="-1" strike="noStrike">
              <a:latin typeface="Arial"/>
            </a:endParaRPr>
          </a:p>
          <a:p>
            <a:pPr algn="just">
              <a:lnSpc>
                <a:spcPct val="100000"/>
              </a:lnSpc>
            </a:pPr>
            <a:endParaRPr b="0" lang="en-US" sz="1300" spc="-1" strike="noStrike">
              <a:latin typeface="Arial"/>
            </a:endParaRPr>
          </a:p>
          <a:p>
            <a:pPr marL="457200" indent="-310680" algn="just">
              <a:lnSpc>
                <a:spcPct val="100000"/>
              </a:lnSpc>
              <a:buClr>
                <a:srgbClr val="ffffff"/>
              </a:buClr>
              <a:buFont typeface="Nunito Sans"/>
              <a:buChar char="●"/>
            </a:pPr>
            <a:r>
              <a:rPr b="0" lang="en-US" sz="1300" spc="-1" strike="noStrike">
                <a:solidFill>
                  <a:srgbClr val="ffffff"/>
                </a:solidFill>
                <a:latin typeface="Nunito Sans"/>
                <a:ea typeface="Nunito Sans"/>
              </a:rPr>
              <a:t>Loose coupling</a:t>
            </a:r>
            <a:endParaRPr b="0" lang="en-US" sz="1300" spc="-1" strike="noStrike">
              <a:latin typeface="Arial"/>
            </a:endParaRPr>
          </a:p>
          <a:p>
            <a:pPr lvl="5" marL="457200" indent="-310680" algn="just">
              <a:lnSpc>
                <a:spcPct val="100000"/>
              </a:lnSpc>
              <a:buClr>
                <a:srgbClr val="ffffff"/>
              </a:buClr>
              <a:buFont typeface="Wingdings" charset="2"/>
              <a:buChar char=""/>
            </a:pPr>
            <a:r>
              <a:rPr b="0" lang="en-US" sz="1300" spc="-1" strike="noStrike">
                <a:solidFill>
                  <a:srgbClr val="ffffff"/>
                </a:solidFill>
                <a:latin typeface="Nunito Sans"/>
                <a:ea typeface="Nunito Sans"/>
              </a:rPr>
              <a:t>Subject only knows that observer implement Observer interface</a:t>
            </a:r>
            <a:endParaRPr b="0" lang="en-US" sz="1300" spc="-1" strike="noStrike">
              <a:latin typeface="Arial"/>
            </a:endParaRPr>
          </a:p>
          <a:p>
            <a:pPr lvl="5" marL="457200" indent="-310680" algn="just">
              <a:lnSpc>
                <a:spcPct val="100000"/>
              </a:lnSpc>
              <a:buClr>
                <a:srgbClr val="ffffff"/>
              </a:buClr>
              <a:buFont typeface="Wingdings" charset="2"/>
              <a:buChar char=""/>
            </a:pPr>
            <a:r>
              <a:rPr b="0" lang="en-US" sz="1300" spc="-1" strike="noStrike">
                <a:solidFill>
                  <a:srgbClr val="ffffff"/>
                </a:solidFill>
                <a:latin typeface="Nunito Sans"/>
                <a:ea typeface="Nunito Sans"/>
              </a:rPr>
              <a:t>There is no need to modify Subject to add or remove observers</a:t>
            </a:r>
            <a:endParaRPr b="0" lang="en-US" sz="1300" spc="-1" strike="noStrike">
              <a:latin typeface="Arial"/>
            </a:endParaRPr>
          </a:p>
          <a:p>
            <a:pPr algn="just">
              <a:lnSpc>
                <a:spcPct val="100000"/>
              </a:lnSpc>
            </a:pPr>
            <a:endParaRPr b="0" lang="en-US" sz="1300" spc="-1" strike="noStrike">
              <a:latin typeface="Arial"/>
            </a:endParaRPr>
          </a:p>
          <a:p>
            <a:pPr marL="457200" indent="-310680" algn="just">
              <a:lnSpc>
                <a:spcPct val="100000"/>
              </a:lnSpc>
              <a:buClr>
                <a:srgbClr val="ffffff"/>
              </a:buClr>
              <a:buFont typeface="Nunito Sans"/>
              <a:buChar char="●"/>
            </a:pPr>
            <a:r>
              <a:rPr b="0" lang="en-US" sz="1300" spc="-1" strike="noStrike">
                <a:solidFill>
                  <a:srgbClr val="ffffff"/>
                </a:solidFill>
                <a:latin typeface="Nunito Sans"/>
                <a:ea typeface="Nunito Sans"/>
              </a:rPr>
              <a:t>The observer object does not need to be pending about any change, the subject is the responsible to notify that.</a:t>
            </a:r>
            <a:endParaRPr b="0" lang="en-US" sz="1300" spc="-1" strike="noStrike">
              <a:latin typeface="Arial"/>
            </a:endParaRPr>
          </a:p>
          <a:p>
            <a:pPr algn="just">
              <a:lnSpc>
                <a:spcPct val="100000"/>
              </a:lnSpc>
            </a:pPr>
            <a:endParaRPr b="0" lang="en-US" sz="1300" spc="-1" strike="noStrike">
              <a:latin typeface="Arial"/>
            </a:endParaRPr>
          </a:p>
          <a:p>
            <a:pPr marL="457200" indent="-310680" algn="just">
              <a:lnSpc>
                <a:spcPct val="100000"/>
              </a:lnSpc>
              <a:buClr>
                <a:srgbClr val="ffffff"/>
              </a:buClr>
              <a:buFont typeface="Nunito Sans"/>
              <a:buChar char="●"/>
            </a:pPr>
            <a:r>
              <a:rPr b="0" lang="en-US" sz="1300" spc="-1" strike="noStrike">
                <a:solidFill>
                  <a:srgbClr val="ffffff"/>
                </a:solidFill>
                <a:latin typeface="Nunito Sans"/>
                <a:ea typeface="Nunito Sans"/>
              </a:rPr>
              <a:t>The push (notify) strategy is more efficient than the pull (ask all the time) one.</a:t>
            </a:r>
            <a:endParaRPr b="0" lang="en-US" sz="1300" spc="-1" strike="noStrike">
              <a:latin typeface="Arial"/>
            </a:endParaRPr>
          </a:p>
          <a:p>
            <a:pPr algn="just">
              <a:lnSpc>
                <a:spcPct val="100000"/>
              </a:lnSpc>
            </a:pPr>
            <a:endParaRPr b="0" lang="en-US" sz="1300" spc="-1" strike="noStrike">
              <a:latin typeface="Arial"/>
            </a:endParaRPr>
          </a:p>
          <a:p>
            <a:pPr marL="457200" indent="-310680" algn="just">
              <a:lnSpc>
                <a:spcPct val="100000"/>
              </a:lnSpc>
              <a:buClr>
                <a:srgbClr val="ffffff"/>
              </a:buClr>
              <a:buFont typeface="Nunito Sans"/>
              <a:buChar char="●"/>
            </a:pPr>
            <a:r>
              <a:rPr b="0" lang="en-US" sz="1300" spc="-1" strike="noStrike">
                <a:solidFill>
                  <a:srgbClr val="ffffff"/>
                </a:solidFill>
                <a:latin typeface="Nunito Sans"/>
                <a:ea typeface="Nunito Sans"/>
              </a:rPr>
              <a:t>You have the posibility to add suscribers or remove suscribers whenever you want</a:t>
            </a:r>
            <a:endParaRPr b="0" lang="en-US" sz="1300" spc="-1" strike="noStrike">
              <a:latin typeface="Arial"/>
            </a:endParaRPr>
          </a:p>
          <a:p>
            <a:pPr algn="just">
              <a:lnSpc>
                <a:spcPct val="100000"/>
              </a:lnSpc>
            </a:pPr>
            <a:endParaRPr b="0" lang="en-US" sz="1300" spc="-1" strike="noStrike">
              <a:latin typeface="Arial"/>
            </a:endParaRPr>
          </a:p>
          <a:p>
            <a:pPr marL="457200" indent="-310680" algn="just">
              <a:lnSpc>
                <a:spcPct val="100000"/>
              </a:lnSpc>
              <a:buClr>
                <a:srgbClr val="ffffff"/>
              </a:buClr>
              <a:buFont typeface="Nunito Sans"/>
              <a:buChar char="●"/>
            </a:pPr>
            <a:r>
              <a:rPr b="0" lang="en-US" sz="1300" spc="-1" strike="noStrike">
                <a:solidFill>
                  <a:srgbClr val="ffffff"/>
                </a:solidFill>
                <a:latin typeface="Nunito Sans"/>
                <a:ea typeface="Nunito Sans"/>
              </a:rPr>
              <a:t>This pattern is used in graphical interfaces, subscribing listeners to capture specific events</a:t>
            </a:r>
            <a:endParaRPr b="0" lang="en-US" sz="1300" spc="-1" strike="noStrike">
              <a:latin typeface="Arial"/>
            </a:endParaRPr>
          </a:p>
          <a:p>
            <a:pPr marL="457200" algn="just">
              <a:lnSpc>
                <a:spcPct val="100000"/>
              </a:lnSpc>
            </a:pPr>
            <a:endParaRPr b="0" lang="en-US" sz="1300" spc="-1" strike="noStrike">
              <a:latin typeface="Arial"/>
            </a:endParaRPr>
          </a:p>
          <a:p>
            <a:pPr marL="457200" algn="just">
              <a:lnSpc>
                <a:spcPct val="100000"/>
              </a:lnSpc>
            </a:pPr>
            <a:endParaRPr b="0" lang="en-US" sz="1300" spc="-1" strike="noStrike">
              <a:latin typeface="Arial"/>
            </a:endParaRPr>
          </a:p>
          <a:p>
            <a:pPr marL="457200" algn="just">
              <a:lnSpc>
                <a:spcPct val="100000"/>
              </a:lnSpc>
            </a:pPr>
            <a:endParaRPr b="0" lang="en-US" sz="1300" spc="-1" strike="noStrike">
              <a:latin typeface="Arial"/>
            </a:endParaRPr>
          </a:p>
          <a:p>
            <a:pPr marL="457200" algn="just">
              <a:lnSpc>
                <a:spcPct val="100000"/>
              </a:lnSpc>
            </a:pPr>
            <a:r>
              <a:rPr b="0" lang="en-US" sz="1300" spc="-1" strike="noStrike">
                <a:solidFill>
                  <a:srgbClr val="ffffff"/>
                </a:solidFill>
                <a:latin typeface="Nunito Sans"/>
                <a:ea typeface="Nunito Sans"/>
              </a:rPr>
              <a:t>** Negative: The subject (Publisher) may send updates that do not matter to the Observer (suscriber)</a:t>
            </a:r>
            <a:endParaRPr b="0" lang="en-US" sz="1300" spc="-1" strike="noStrike">
              <a:latin typeface="Arial"/>
            </a:endParaRPr>
          </a:p>
        </p:txBody>
      </p:sp>
      <p:sp>
        <p:nvSpPr>
          <p:cNvPr id="92" name="CustomShape 2"/>
          <p:cNvSpPr/>
          <p:nvPr/>
        </p:nvSpPr>
        <p:spPr>
          <a:xfrm>
            <a:off x="0" y="5118480"/>
            <a:ext cx="9143640" cy="33120"/>
          </a:xfrm>
          <a:prstGeom prst="rect">
            <a:avLst/>
          </a:prstGeom>
          <a:solidFill>
            <a:srgbClr val="c1d82f"/>
          </a:solidFill>
          <a:ln>
            <a:noFill/>
          </a:ln>
        </p:spPr>
        <p:style>
          <a:lnRef idx="0"/>
          <a:fillRef idx="0"/>
          <a:effectRef idx="0"/>
          <a:fontRef idx="minor"/>
        </p:style>
      </p:sp>
      <p:sp>
        <p:nvSpPr>
          <p:cNvPr id="93" name="CustomShape 3"/>
          <p:cNvSpPr/>
          <p:nvPr/>
        </p:nvSpPr>
        <p:spPr>
          <a:xfrm>
            <a:off x="0" y="216360"/>
            <a:ext cx="9143640" cy="552240"/>
          </a:xfrm>
          <a:prstGeom prst="rect">
            <a:avLst/>
          </a:prstGeom>
          <a:noFill/>
          <a:ln>
            <a:noFill/>
          </a:ln>
        </p:spPr>
        <p:style>
          <a:lnRef idx="0"/>
          <a:fillRef idx="0"/>
          <a:effectRef idx="0"/>
          <a:fontRef idx="minor"/>
        </p:style>
        <p:txBody>
          <a:bodyPr tIns="91440" bIns="91440">
            <a:noAutofit/>
          </a:bodyPr>
          <a:p>
            <a:pPr algn="ctr">
              <a:lnSpc>
                <a:spcPct val="100000"/>
              </a:lnSpc>
            </a:pPr>
            <a:r>
              <a:rPr b="1" lang="en-US" sz="3200" spc="-1" strike="noStrike">
                <a:solidFill>
                  <a:srgbClr val="ffffff"/>
                </a:solidFill>
                <a:latin typeface="Montserrat"/>
                <a:ea typeface="Montserrat"/>
              </a:rPr>
              <a:t>Observer Pattern - Benefits</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0000"/>
        </a:solidFill>
      </p:bgPr>
    </p:bg>
    <p:spTree>
      <p:nvGrpSpPr>
        <p:cNvPr id="1" name=""/>
        <p:cNvGrpSpPr/>
        <p:nvPr/>
      </p:nvGrpSpPr>
      <p:grpSpPr>
        <a:xfrm>
          <a:off x="0" y="0"/>
          <a:ext cx="0" cy="0"/>
          <a:chOff x="0" y="0"/>
          <a:chExt cx="0" cy="0"/>
        </a:xfrm>
      </p:grpSpPr>
      <p:sp>
        <p:nvSpPr>
          <p:cNvPr id="94" name="CustomShape 1"/>
          <p:cNvSpPr/>
          <p:nvPr/>
        </p:nvSpPr>
        <p:spPr>
          <a:xfrm>
            <a:off x="0" y="5118480"/>
            <a:ext cx="9143640" cy="33120"/>
          </a:xfrm>
          <a:prstGeom prst="rect">
            <a:avLst/>
          </a:prstGeom>
          <a:solidFill>
            <a:srgbClr val="c1d82f"/>
          </a:solidFill>
          <a:ln>
            <a:noFill/>
          </a:ln>
        </p:spPr>
        <p:style>
          <a:lnRef idx="0"/>
          <a:fillRef idx="0"/>
          <a:effectRef idx="0"/>
          <a:fontRef idx="minor"/>
        </p:style>
      </p:sp>
      <p:sp>
        <p:nvSpPr>
          <p:cNvPr id="95" name="CustomShape 2"/>
          <p:cNvSpPr/>
          <p:nvPr/>
        </p:nvSpPr>
        <p:spPr>
          <a:xfrm>
            <a:off x="0" y="216360"/>
            <a:ext cx="9143640" cy="552240"/>
          </a:xfrm>
          <a:prstGeom prst="rect">
            <a:avLst/>
          </a:prstGeom>
          <a:noFill/>
          <a:ln>
            <a:noFill/>
          </a:ln>
        </p:spPr>
        <p:style>
          <a:lnRef idx="0"/>
          <a:fillRef idx="0"/>
          <a:effectRef idx="0"/>
          <a:fontRef idx="minor"/>
        </p:style>
        <p:txBody>
          <a:bodyPr tIns="91440" bIns="91440">
            <a:noAutofit/>
          </a:bodyPr>
          <a:p>
            <a:pPr algn="ctr">
              <a:lnSpc>
                <a:spcPct val="100000"/>
              </a:lnSpc>
            </a:pPr>
            <a:r>
              <a:rPr b="1" lang="en-US" sz="3200" spc="-1" strike="noStrike">
                <a:solidFill>
                  <a:srgbClr val="ffffff"/>
                </a:solidFill>
                <a:latin typeface="Montserrat"/>
                <a:ea typeface="Montserrat"/>
              </a:rPr>
              <a:t>Observer Pattern – Class Diagram</a:t>
            </a:r>
            <a:endParaRPr b="0" lang="en-US" sz="3200" spc="-1" strike="noStrike">
              <a:latin typeface="Arial"/>
            </a:endParaRPr>
          </a:p>
        </p:txBody>
      </p:sp>
      <p:pic>
        <p:nvPicPr>
          <p:cNvPr id="96" name="Imagen 1" descr=""/>
          <p:cNvPicPr/>
          <p:nvPr/>
        </p:nvPicPr>
        <p:blipFill>
          <a:blip r:embed="rId1"/>
          <a:stretch/>
        </p:blipFill>
        <p:spPr>
          <a:xfrm>
            <a:off x="1819440" y="1009800"/>
            <a:ext cx="5505120" cy="3504960"/>
          </a:xfrm>
          <a:prstGeom prst="rect">
            <a:avLst/>
          </a:prstGeom>
          <a:ln>
            <a:noFill/>
          </a:ln>
        </p:spPr>
      </p:pic>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0000"/>
        </a:solidFill>
      </p:bgPr>
    </p:bg>
    <p:spTree>
      <p:nvGrpSpPr>
        <p:cNvPr id="1" name=""/>
        <p:cNvGrpSpPr/>
        <p:nvPr/>
      </p:nvGrpSpPr>
      <p:grpSpPr>
        <a:xfrm>
          <a:off x="0" y="0"/>
          <a:ext cx="0" cy="0"/>
          <a:chOff x="0" y="0"/>
          <a:chExt cx="0" cy="0"/>
        </a:xfrm>
      </p:grpSpPr>
      <p:sp>
        <p:nvSpPr>
          <p:cNvPr id="97" name="CustomShape 1"/>
          <p:cNvSpPr/>
          <p:nvPr/>
        </p:nvSpPr>
        <p:spPr>
          <a:xfrm>
            <a:off x="0" y="5118480"/>
            <a:ext cx="9143640" cy="33120"/>
          </a:xfrm>
          <a:prstGeom prst="rect">
            <a:avLst/>
          </a:prstGeom>
          <a:solidFill>
            <a:srgbClr val="c1d82f"/>
          </a:solidFill>
          <a:ln>
            <a:noFill/>
          </a:ln>
        </p:spPr>
        <p:style>
          <a:lnRef idx="0"/>
          <a:fillRef idx="0"/>
          <a:effectRef idx="0"/>
          <a:fontRef idx="minor"/>
        </p:style>
      </p:sp>
      <p:sp>
        <p:nvSpPr>
          <p:cNvPr id="98" name="CustomShape 2"/>
          <p:cNvSpPr/>
          <p:nvPr/>
        </p:nvSpPr>
        <p:spPr>
          <a:xfrm>
            <a:off x="0" y="216360"/>
            <a:ext cx="9143640" cy="552240"/>
          </a:xfrm>
          <a:prstGeom prst="rect">
            <a:avLst/>
          </a:prstGeom>
          <a:noFill/>
          <a:ln>
            <a:noFill/>
          </a:ln>
        </p:spPr>
        <p:style>
          <a:lnRef idx="0"/>
          <a:fillRef idx="0"/>
          <a:effectRef idx="0"/>
          <a:fontRef idx="minor"/>
        </p:style>
        <p:txBody>
          <a:bodyPr tIns="91440" bIns="91440">
            <a:noAutofit/>
          </a:bodyPr>
          <a:p>
            <a:pPr algn="ctr">
              <a:lnSpc>
                <a:spcPct val="100000"/>
              </a:lnSpc>
            </a:pPr>
            <a:r>
              <a:rPr b="1" lang="en-US" sz="3200" spc="-1" strike="noStrike">
                <a:solidFill>
                  <a:srgbClr val="ffffff"/>
                </a:solidFill>
                <a:latin typeface="Montserrat"/>
                <a:ea typeface="Montserrat"/>
              </a:rPr>
              <a:t>Observer Pattern – Diagram of Sequence</a:t>
            </a:r>
            <a:endParaRPr b="0" lang="en-US" sz="3200" spc="-1" strike="noStrike">
              <a:latin typeface="Arial"/>
            </a:endParaRPr>
          </a:p>
        </p:txBody>
      </p:sp>
      <p:pic>
        <p:nvPicPr>
          <p:cNvPr id="99" name="Imagen 2" descr=""/>
          <p:cNvPicPr/>
          <p:nvPr/>
        </p:nvPicPr>
        <p:blipFill>
          <a:blip r:embed="rId1"/>
          <a:stretch/>
        </p:blipFill>
        <p:spPr>
          <a:xfrm>
            <a:off x="2085120" y="890640"/>
            <a:ext cx="5175720" cy="4023000"/>
          </a:xfrm>
          <a:prstGeom prst="rect">
            <a:avLst/>
          </a:prstGeom>
          <a:ln>
            <a:noFill/>
          </a:ln>
        </p:spPr>
      </p:pic>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0000"/>
        </a:solidFill>
      </p:bgPr>
    </p:bg>
    <p:spTree>
      <p:nvGrpSpPr>
        <p:cNvPr id="1" name=""/>
        <p:cNvGrpSpPr/>
        <p:nvPr/>
      </p:nvGrpSpPr>
      <p:grpSpPr>
        <a:xfrm>
          <a:off x="0" y="0"/>
          <a:ext cx="0" cy="0"/>
          <a:chOff x="0" y="0"/>
          <a:chExt cx="0" cy="0"/>
        </a:xfrm>
      </p:grpSpPr>
      <p:sp>
        <p:nvSpPr>
          <p:cNvPr id="100" name="CustomShape 1"/>
          <p:cNvSpPr/>
          <p:nvPr/>
        </p:nvSpPr>
        <p:spPr>
          <a:xfrm>
            <a:off x="0" y="5118480"/>
            <a:ext cx="9143640" cy="33120"/>
          </a:xfrm>
          <a:prstGeom prst="rect">
            <a:avLst/>
          </a:prstGeom>
          <a:solidFill>
            <a:srgbClr val="c1d82f"/>
          </a:solidFill>
          <a:ln>
            <a:noFill/>
          </a:ln>
        </p:spPr>
        <p:style>
          <a:lnRef idx="0"/>
          <a:fillRef idx="0"/>
          <a:effectRef idx="0"/>
          <a:fontRef idx="minor"/>
        </p:style>
      </p:sp>
      <p:sp>
        <p:nvSpPr>
          <p:cNvPr id="101" name="CustomShape 2"/>
          <p:cNvSpPr/>
          <p:nvPr/>
        </p:nvSpPr>
        <p:spPr>
          <a:xfrm>
            <a:off x="0" y="216360"/>
            <a:ext cx="9143640" cy="552240"/>
          </a:xfrm>
          <a:prstGeom prst="rect">
            <a:avLst/>
          </a:prstGeom>
          <a:noFill/>
          <a:ln>
            <a:noFill/>
          </a:ln>
        </p:spPr>
        <p:style>
          <a:lnRef idx="0"/>
          <a:fillRef idx="0"/>
          <a:effectRef idx="0"/>
          <a:fontRef idx="minor"/>
        </p:style>
        <p:txBody>
          <a:bodyPr tIns="91440" bIns="91440">
            <a:noAutofit/>
          </a:bodyPr>
          <a:p>
            <a:pPr algn="ctr">
              <a:lnSpc>
                <a:spcPct val="100000"/>
              </a:lnSpc>
            </a:pPr>
            <a:r>
              <a:rPr b="1" lang="en-US" sz="3200" spc="-1" strike="noStrike">
                <a:solidFill>
                  <a:srgbClr val="ffffff"/>
                </a:solidFill>
                <a:latin typeface="Montserrat"/>
                <a:ea typeface="Montserrat"/>
              </a:rPr>
              <a:t>Facade Pattern </a:t>
            </a:r>
            <a:endParaRPr b="0" lang="en-US" sz="3200" spc="-1" strike="noStrike">
              <a:latin typeface="Arial"/>
            </a:endParaRPr>
          </a:p>
        </p:txBody>
      </p:sp>
      <p:sp>
        <p:nvSpPr>
          <p:cNvPr id="102" name="CustomShape 3"/>
          <p:cNvSpPr/>
          <p:nvPr/>
        </p:nvSpPr>
        <p:spPr>
          <a:xfrm>
            <a:off x="271800" y="932040"/>
            <a:ext cx="4384800" cy="3440160"/>
          </a:xfrm>
          <a:prstGeom prst="rect">
            <a:avLst/>
          </a:prstGeom>
          <a:noFill/>
          <a:ln>
            <a:noFill/>
          </a:ln>
        </p:spPr>
        <p:style>
          <a:lnRef idx="0"/>
          <a:fillRef idx="0"/>
          <a:effectRef idx="0"/>
          <a:fontRef idx="minor"/>
        </p:style>
        <p:txBody>
          <a:bodyPr tIns="91440" bIns="91440">
            <a:noAutofit/>
          </a:bodyPr>
          <a:p>
            <a:pPr marL="146160" algn="just">
              <a:lnSpc>
                <a:spcPct val="100000"/>
              </a:lnSpc>
            </a:pPr>
            <a:r>
              <a:rPr b="0" lang="en-US" sz="1300" spc="-1" strike="noStrike">
                <a:solidFill>
                  <a:srgbClr val="ffffff"/>
                </a:solidFill>
                <a:latin typeface="Nunito Sans"/>
                <a:ea typeface="Nunito Sans"/>
              </a:rPr>
              <a:t>The façade pattern allows us to reduce the complexity of a system, by dividing it into subsystems, and additionally, it reduces the dependence of a client with respect to a certain component.</a:t>
            </a:r>
            <a:endParaRPr b="0" lang="en-US" sz="1300" spc="-1" strike="noStrike">
              <a:latin typeface="Arial"/>
            </a:endParaRPr>
          </a:p>
          <a:p>
            <a:pPr marL="146160" algn="just">
              <a:lnSpc>
                <a:spcPct val="100000"/>
              </a:lnSpc>
            </a:pPr>
            <a:endParaRPr b="0" lang="en-US" sz="1300" spc="-1" strike="noStrike">
              <a:latin typeface="Arial"/>
            </a:endParaRPr>
          </a:p>
          <a:p>
            <a:pPr marL="146160" algn="just">
              <a:lnSpc>
                <a:spcPct val="100000"/>
              </a:lnSpc>
            </a:pPr>
            <a:endParaRPr b="0" lang="en-US" sz="1300" spc="-1" strike="noStrike">
              <a:latin typeface="Arial"/>
            </a:endParaRPr>
          </a:p>
          <a:p>
            <a:pPr marL="146160" algn="just">
              <a:lnSpc>
                <a:spcPct val="100000"/>
              </a:lnSpc>
            </a:pPr>
            <a:endParaRPr b="0" lang="en-US" sz="1300" spc="-1" strike="noStrike">
              <a:latin typeface="Arial"/>
            </a:endParaRPr>
          </a:p>
          <a:p>
            <a:pPr marL="146160" algn="just">
              <a:lnSpc>
                <a:spcPct val="100000"/>
              </a:lnSpc>
            </a:pPr>
            <a:r>
              <a:rPr b="0" lang="en-US" sz="1300" spc="-1" strike="noStrike">
                <a:solidFill>
                  <a:srgbClr val="ffffff"/>
                </a:solidFill>
                <a:latin typeface="Nunito Sans"/>
                <a:ea typeface="Nunito Sans"/>
              </a:rPr>
              <a:t>Ref: </a:t>
            </a:r>
            <a:r>
              <a:rPr b="0" lang="en-US" sz="1300" spc="-1" strike="noStrike" u="sng">
                <a:solidFill>
                  <a:srgbClr val="1155cc"/>
                </a:solidFill>
                <a:uFillTx/>
                <a:latin typeface="Nunito Sans"/>
                <a:ea typeface="Nunito Sans"/>
                <a:hlinkClick r:id="rId1"/>
              </a:rPr>
              <a:t>GOF Structural Patterns FACADE</a:t>
            </a:r>
            <a:endParaRPr b="0" lang="en-US" sz="1300" spc="-1" strike="noStrike">
              <a:latin typeface="Arial"/>
            </a:endParaRPr>
          </a:p>
          <a:p>
            <a:pPr marL="146160" algn="just">
              <a:lnSpc>
                <a:spcPct val="100000"/>
              </a:lnSpc>
            </a:pPr>
            <a:endParaRPr b="0" lang="en-US" sz="1300" spc="-1" strike="noStrike">
              <a:latin typeface="Arial"/>
            </a:endParaRPr>
          </a:p>
          <a:p>
            <a:pPr marL="457200" algn="just">
              <a:lnSpc>
                <a:spcPct val="100000"/>
              </a:lnSpc>
            </a:pPr>
            <a:endParaRPr b="0" lang="en-US" sz="1300" spc="-1" strike="noStrike">
              <a:latin typeface="Arial"/>
            </a:endParaRPr>
          </a:p>
          <a:p>
            <a:pPr marL="457200" algn="just">
              <a:lnSpc>
                <a:spcPct val="100000"/>
              </a:lnSpc>
            </a:pPr>
            <a:endParaRPr b="0" lang="en-US" sz="1300" spc="-1" strike="noStrike">
              <a:latin typeface="Arial"/>
            </a:endParaRPr>
          </a:p>
          <a:p>
            <a:pPr marL="457200" algn="just">
              <a:lnSpc>
                <a:spcPct val="100000"/>
              </a:lnSpc>
            </a:pPr>
            <a:endParaRPr b="0" lang="en-US" sz="1300" spc="-1" strike="noStrike">
              <a:latin typeface="Arial"/>
            </a:endParaRPr>
          </a:p>
          <a:p>
            <a:pPr marL="457200" algn="just">
              <a:lnSpc>
                <a:spcPct val="100000"/>
              </a:lnSpc>
            </a:pPr>
            <a:endParaRPr b="0" lang="en-US" sz="1300" spc="-1" strike="noStrike">
              <a:latin typeface="Arial"/>
            </a:endParaRPr>
          </a:p>
        </p:txBody>
      </p:sp>
      <p:pic>
        <p:nvPicPr>
          <p:cNvPr id="103" name="Picture 2" descr=""/>
          <p:cNvPicPr/>
          <p:nvPr/>
        </p:nvPicPr>
        <p:blipFill>
          <a:blip r:embed="rId2"/>
          <a:stretch/>
        </p:blipFill>
        <p:spPr>
          <a:xfrm>
            <a:off x="4839840" y="1185480"/>
            <a:ext cx="3790080" cy="2551680"/>
          </a:xfrm>
          <a:prstGeom prst="rect">
            <a:avLst/>
          </a:prstGeom>
          <a:ln>
            <a:noFill/>
          </a:ln>
        </p:spPr>
      </p:pic>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2</TotalTime>
  <Application>LibreOffice/6.2.2.2$Windows_X86_64 LibreOffice_project/2b840030fec2aae0fd2658d8d4f9548af4e3518d</Application>
  <Words>3806</Words>
  <Paragraphs>141</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2019-04-02T15:00:00Z</dcterms:created>
  <dc:creator/>
  <dc:description/>
  <dc:language>en-US</dc:language>
  <cp:lastModifiedBy/>
  <dcterms:modified xsi:type="dcterms:W3CDTF">2019-05-14T12:21:37Z</dcterms:modified>
  <cp:revision>58</cp:revision>
  <dc:subject/>
  <dc:title>Presentación de PowerPoint</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14.0000</vt:lpwstr>
  </property>
  <property fmtid="{D5CDD505-2E9C-101B-9397-08002B2CF9AE}" pid="3" name="HiddenSlides">
    <vt:i4>0</vt:i4>
  </property>
  <property fmtid="{D5CDD505-2E9C-101B-9397-08002B2CF9AE}" pid="4" name="HyperlinksChanged">
    <vt:bool>0</vt:bool>
  </property>
  <property fmtid="{D5CDD505-2E9C-101B-9397-08002B2CF9AE}" pid="5" name="KSOProductBuildVer">
    <vt:lpwstr>1033-10.2.0.7646</vt:lpwstr>
  </property>
  <property fmtid="{D5CDD505-2E9C-101B-9397-08002B2CF9AE}" pid="6" name="LinksUpToDate">
    <vt:bool>0</vt:bool>
  </property>
  <property fmtid="{D5CDD505-2E9C-101B-9397-08002B2CF9AE}" pid="7" name="MMClips">
    <vt:i4>0</vt:i4>
  </property>
  <property fmtid="{D5CDD505-2E9C-101B-9397-08002B2CF9AE}" pid="8" name="Notes">
    <vt:i4>17</vt:i4>
  </property>
  <property fmtid="{D5CDD505-2E9C-101B-9397-08002B2CF9AE}" pid="9" name="PresentationFormat">
    <vt:lpwstr>Presentación en pantalla (16:9)</vt:lpwstr>
  </property>
  <property fmtid="{D5CDD505-2E9C-101B-9397-08002B2CF9AE}" pid="10" name="ScaleCrop">
    <vt:bool>0</vt:bool>
  </property>
  <property fmtid="{D5CDD505-2E9C-101B-9397-08002B2CF9AE}" pid="11" name="ShareDoc">
    <vt:bool>0</vt:bool>
  </property>
  <property fmtid="{D5CDD505-2E9C-101B-9397-08002B2CF9AE}" pid="12" name="Slides">
    <vt:i4>22</vt:i4>
  </property>
</Properties>
</file>